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  <p:sldMasterId id="2147483707" r:id="rId6"/>
  </p:sldMasterIdLst>
  <p:notesMasterIdLst>
    <p:notesMasterId r:id="rId34"/>
  </p:notesMasterIdLst>
  <p:sldIdLst>
    <p:sldId id="256" r:id="rId7"/>
    <p:sldId id="1870" r:id="rId8"/>
    <p:sldId id="329" r:id="rId9"/>
    <p:sldId id="827" r:id="rId10"/>
    <p:sldId id="268" r:id="rId11"/>
    <p:sldId id="1716" r:id="rId12"/>
    <p:sldId id="1717" r:id="rId13"/>
    <p:sldId id="360" r:id="rId14"/>
    <p:sldId id="361" r:id="rId15"/>
    <p:sldId id="362" r:id="rId16"/>
    <p:sldId id="1865" r:id="rId17"/>
    <p:sldId id="1866" r:id="rId18"/>
    <p:sldId id="1867" r:id="rId19"/>
    <p:sldId id="821" r:id="rId20"/>
    <p:sldId id="822" r:id="rId21"/>
    <p:sldId id="825" r:id="rId22"/>
    <p:sldId id="1875" r:id="rId23"/>
    <p:sldId id="1876" r:id="rId24"/>
    <p:sldId id="1877" r:id="rId25"/>
    <p:sldId id="260" r:id="rId26"/>
    <p:sldId id="261" r:id="rId27"/>
    <p:sldId id="285" r:id="rId28"/>
    <p:sldId id="283" r:id="rId29"/>
    <p:sldId id="284" r:id="rId30"/>
    <p:sldId id="1872" r:id="rId31"/>
    <p:sldId id="1873" r:id="rId32"/>
    <p:sldId id="18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nu Prakash" initials="BP" lastIdx="1" clrIdx="0">
    <p:extLst>
      <p:ext uri="{19B8F6BF-5375-455C-9EA6-DF929625EA0E}">
        <p15:presenceInfo xmlns:p15="http://schemas.microsoft.com/office/powerpoint/2012/main" userId="S::bhanupr@microsoft.com::2a629b8d-b3b6-4db8-8a06-5b8daab79e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6CC6B-C54C-4B4B-8FDD-115AE727DB50}" v="43" dt="2019-02-10T03:02:33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-1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 Yella" userId="73ae2cd4-e52b-4f97-a419-90c7acd06d76" providerId="ADAL" clId="{1A86CC6B-C54C-4B4B-8FDD-115AE727DB50}"/>
    <pc:docChg chg="undo custSel addSld delSld modSld sldOrd">
      <pc:chgData name="Kal Yella" userId="73ae2cd4-e52b-4f97-a419-90c7acd06d76" providerId="ADAL" clId="{1A86CC6B-C54C-4B4B-8FDD-115AE727DB50}" dt="2019-02-10T03:25:25.727" v="1253" actId="6549"/>
      <pc:docMkLst>
        <pc:docMk/>
      </pc:docMkLst>
      <pc:sldChg chg="modSp">
        <pc:chgData name="Kal Yella" userId="73ae2cd4-e52b-4f97-a419-90c7acd06d76" providerId="ADAL" clId="{1A86CC6B-C54C-4B4B-8FDD-115AE727DB50}" dt="2019-02-07T23:43:12.600" v="631" actId="20577"/>
        <pc:sldMkLst>
          <pc:docMk/>
          <pc:sldMk cId="3665704483" sldId="260"/>
        </pc:sldMkLst>
        <pc:spChg chg="mod">
          <ac:chgData name="Kal Yella" userId="73ae2cd4-e52b-4f97-a419-90c7acd06d76" providerId="ADAL" clId="{1A86CC6B-C54C-4B4B-8FDD-115AE727DB50}" dt="2019-02-07T23:43:12.600" v="631" actId="20577"/>
          <ac:spMkLst>
            <pc:docMk/>
            <pc:sldMk cId="3665704483" sldId="260"/>
            <ac:spMk id="2" creationId="{00000000-0000-0000-0000-000000000000}"/>
          </ac:spMkLst>
        </pc:spChg>
      </pc:sldChg>
      <pc:sldChg chg="modSp">
        <pc:chgData name="Kal Yella" userId="73ae2cd4-e52b-4f97-a419-90c7acd06d76" providerId="ADAL" clId="{1A86CC6B-C54C-4B4B-8FDD-115AE727DB50}" dt="2019-02-08T00:03:40.856" v="852" actId="1076"/>
        <pc:sldMkLst>
          <pc:docMk/>
          <pc:sldMk cId="1867486258" sldId="261"/>
        </pc:sldMkLst>
        <pc:spChg chg="mod">
          <ac:chgData name="Kal Yella" userId="73ae2cd4-e52b-4f97-a419-90c7acd06d76" providerId="ADAL" clId="{1A86CC6B-C54C-4B4B-8FDD-115AE727DB50}" dt="2019-02-08T00:03:40.856" v="852" actId="1076"/>
          <ac:spMkLst>
            <pc:docMk/>
            <pc:sldMk cId="1867486258" sldId="261"/>
            <ac:spMk id="2" creationId="{00000000-0000-0000-0000-000000000000}"/>
          </ac:spMkLst>
        </pc:spChg>
      </pc:sldChg>
      <pc:sldChg chg="modSp ord">
        <pc:chgData name="Kal Yella" userId="73ae2cd4-e52b-4f97-a419-90c7acd06d76" providerId="ADAL" clId="{1A86CC6B-C54C-4B4B-8FDD-115AE727DB50}" dt="2019-02-07T23:40:47.431" v="612" actId="6549"/>
        <pc:sldMkLst>
          <pc:docMk/>
          <pc:sldMk cId="3528114811" sldId="285"/>
        </pc:sldMkLst>
        <pc:spChg chg="mod">
          <ac:chgData name="Kal Yella" userId="73ae2cd4-e52b-4f97-a419-90c7acd06d76" providerId="ADAL" clId="{1A86CC6B-C54C-4B4B-8FDD-115AE727DB50}" dt="2019-02-07T23:40:47.431" v="612" actId="6549"/>
          <ac:spMkLst>
            <pc:docMk/>
            <pc:sldMk cId="3528114811" sldId="285"/>
            <ac:spMk id="2" creationId="{00000000-0000-0000-0000-000000000000}"/>
          </ac:spMkLst>
        </pc:spChg>
      </pc:sldChg>
      <pc:sldChg chg="modSp add del">
        <pc:chgData name="Kal Yella" userId="73ae2cd4-e52b-4f97-a419-90c7acd06d76" providerId="ADAL" clId="{1A86CC6B-C54C-4B4B-8FDD-115AE727DB50}" dt="2019-02-07T23:31:51.464" v="581" actId="6549"/>
        <pc:sldMkLst>
          <pc:docMk/>
          <pc:sldMk cId="4104743131" sldId="329"/>
        </pc:sldMkLst>
        <pc:spChg chg="mod">
          <ac:chgData name="Kal Yella" userId="73ae2cd4-e52b-4f97-a419-90c7acd06d76" providerId="ADAL" clId="{1A86CC6B-C54C-4B4B-8FDD-115AE727DB50}" dt="2019-02-07T23:31:51.464" v="581" actId="6549"/>
          <ac:spMkLst>
            <pc:docMk/>
            <pc:sldMk cId="4104743131" sldId="329"/>
            <ac:spMk id="2" creationId="{E4B775BA-CF1D-468F-B51C-1BF231D1B404}"/>
          </ac:spMkLst>
        </pc:spChg>
      </pc:sldChg>
      <pc:sldChg chg="addSp modSp">
        <pc:chgData name="Kal Yella" userId="73ae2cd4-e52b-4f97-a419-90c7acd06d76" providerId="ADAL" clId="{1A86CC6B-C54C-4B4B-8FDD-115AE727DB50}" dt="2019-02-07T23:52:13.811" v="666" actId="14100"/>
        <pc:sldMkLst>
          <pc:docMk/>
          <pc:sldMk cId="1386528188" sldId="362"/>
        </pc:sldMkLst>
        <pc:spChg chg="add mod">
          <ac:chgData name="Kal Yella" userId="73ae2cd4-e52b-4f97-a419-90c7acd06d76" providerId="ADAL" clId="{1A86CC6B-C54C-4B4B-8FDD-115AE727DB50}" dt="2019-02-07T23:44:26.472" v="650" actId="14100"/>
          <ac:spMkLst>
            <pc:docMk/>
            <pc:sldMk cId="1386528188" sldId="362"/>
            <ac:spMk id="41" creationId="{4EFEF91C-F1BC-43A6-A617-6342FA13E072}"/>
          </ac:spMkLst>
        </pc:spChg>
        <pc:picChg chg="add mod">
          <ac:chgData name="Kal Yella" userId="73ae2cd4-e52b-4f97-a419-90c7acd06d76" providerId="ADAL" clId="{1A86CC6B-C54C-4B4B-8FDD-115AE727DB50}" dt="2019-02-07T23:43:57.877" v="633" actId="1076"/>
          <ac:picMkLst>
            <pc:docMk/>
            <pc:sldMk cId="1386528188" sldId="362"/>
            <ac:picMk id="40" creationId="{613541A2-09A3-4520-9FE5-A93F3ABE16AE}"/>
          </ac:picMkLst>
        </pc:picChg>
        <pc:cxnChg chg="add mod">
          <ac:chgData name="Kal Yella" userId="73ae2cd4-e52b-4f97-a419-90c7acd06d76" providerId="ADAL" clId="{1A86CC6B-C54C-4B4B-8FDD-115AE727DB50}" dt="2019-02-07T23:47:23.236" v="653" actId="14100"/>
          <ac:cxnSpMkLst>
            <pc:docMk/>
            <pc:sldMk cId="1386528188" sldId="362"/>
            <ac:cxnSpMk id="42" creationId="{93A4521B-8A29-4C66-B4F5-8963A33D84B1}"/>
          </ac:cxnSpMkLst>
        </pc:cxnChg>
        <pc:cxnChg chg="add mod">
          <ac:chgData name="Kal Yella" userId="73ae2cd4-e52b-4f97-a419-90c7acd06d76" providerId="ADAL" clId="{1A86CC6B-C54C-4B4B-8FDD-115AE727DB50}" dt="2019-02-07T23:52:13.811" v="666" actId="14100"/>
          <ac:cxnSpMkLst>
            <pc:docMk/>
            <pc:sldMk cId="1386528188" sldId="362"/>
            <ac:cxnSpMk id="45" creationId="{826A4112-A897-435F-A462-E2D9679BDD7A}"/>
          </ac:cxnSpMkLst>
        </pc:cxnChg>
      </pc:sldChg>
      <pc:sldChg chg="addSp delSp modSp add del">
        <pc:chgData name="Kal Yella" userId="73ae2cd4-e52b-4f97-a419-90c7acd06d76" providerId="ADAL" clId="{1A86CC6B-C54C-4B4B-8FDD-115AE727DB50}" dt="2019-02-07T23:41:34.817" v="613" actId="2696"/>
        <pc:sldMkLst>
          <pc:docMk/>
          <pc:sldMk cId="4266989607" sldId="480"/>
        </pc:sldMkLst>
        <pc:spChg chg="del">
          <ac:chgData name="Kal Yella" userId="73ae2cd4-e52b-4f97-a419-90c7acd06d76" providerId="ADAL" clId="{1A86CC6B-C54C-4B4B-8FDD-115AE727DB50}" dt="2019-02-01T01:39:26.863" v="128" actId="478"/>
          <ac:spMkLst>
            <pc:docMk/>
            <pc:sldMk cId="4266989607" sldId="480"/>
            <ac:spMk id="5" creationId="{A5BB8D13-5882-41B6-B3A1-8573E952C543}"/>
          </ac:spMkLst>
        </pc:spChg>
        <pc:spChg chg="mod">
          <ac:chgData name="Kal Yella" userId="73ae2cd4-e52b-4f97-a419-90c7acd06d76" providerId="ADAL" clId="{1A86CC6B-C54C-4B4B-8FDD-115AE727DB50}" dt="2019-02-01T01:34:12.120" v="53" actId="20577"/>
          <ac:spMkLst>
            <pc:docMk/>
            <pc:sldMk cId="4266989607" sldId="480"/>
            <ac:spMk id="6" creationId="{44E5690F-35AB-40A3-AF7A-1F83F8B85A15}"/>
          </ac:spMkLst>
        </pc:spChg>
        <pc:spChg chg="mod">
          <ac:chgData name="Kal Yella" userId="73ae2cd4-e52b-4f97-a419-90c7acd06d76" providerId="ADAL" clId="{1A86CC6B-C54C-4B4B-8FDD-115AE727DB50}" dt="2019-02-01T01:35:44" v="79" actId="20577"/>
          <ac:spMkLst>
            <pc:docMk/>
            <pc:sldMk cId="4266989607" sldId="480"/>
            <ac:spMk id="60" creationId="{AA716D65-5163-4580-A3EA-36149C86D64C}"/>
          </ac:spMkLst>
        </pc:spChg>
        <pc:spChg chg="mod">
          <ac:chgData name="Kal Yella" userId="73ae2cd4-e52b-4f97-a419-90c7acd06d76" providerId="ADAL" clId="{1A86CC6B-C54C-4B4B-8FDD-115AE727DB50}" dt="2019-02-01T01:37:16.719" v="101" actId="1076"/>
          <ac:spMkLst>
            <pc:docMk/>
            <pc:sldMk cId="4266989607" sldId="480"/>
            <ac:spMk id="489" creationId="{79527DCE-204A-48ED-ACC7-0658CB229BA1}"/>
          </ac:spMkLst>
        </pc:spChg>
        <pc:spChg chg="mod">
          <ac:chgData name="Kal Yella" userId="73ae2cd4-e52b-4f97-a419-90c7acd06d76" providerId="ADAL" clId="{1A86CC6B-C54C-4B4B-8FDD-115AE727DB50}" dt="2019-02-01T01:38:19.662" v="122" actId="14100"/>
          <ac:spMkLst>
            <pc:docMk/>
            <pc:sldMk cId="4266989607" sldId="480"/>
            <ac:spMk id="494" creationId="{0E0AA787-AC42-4039-BA4A-DD4A905AB595}"/>
          </ac:spMkLst>
        </pc:spChg>
        <pc:spChg chg="mod">
          <ac:chgData name="Kal Yella" userId="73ae2cd4-e52b-4f97-a419-90c7acd06d76" providerId="ADAL" clId="{1A86CC6B-C54C-4B4B-8FDD-115AE727DB50}" dt="2019-02-01T01:38:05.529" v="112" actId="20577"/>
          <ac:spMkLst>
            <pc:docMk/>
            <pc:sldMk cId="4266989607" sldId="480"/>
            <ac:spMk id="495" creationId="{EA4AC282-B857-446C-A359-34AF80909F49}"/>
          </ac:spMkLst>
        </pc:spChg>
        <pc:spChg chg="add mod">
          <ac:chgData name="Kal Yella" userId="73ae2cd4-e52b-4f97-a419-90c7acd06d76" providerId="ADAL" clId="{1A86CC6B-C54C-4B4B-8FDD-115AE727DB50}" dt="2019-02-01T01:36:34.667" v="99" actId="1076"/>
          <ac:spMkLst>
            <pc:docMk/>
            <pc:sldMk cId="4266989607" sldId="480"/>
            <ac:spMk id="497" creationId="{61F2E0C9-5DD4-4CA7-8A11-9798EFE530F5}"/>
          </ac:spMkLst>
        </pc:spChg>
        <pc:grpChg chg="del">
          <ac:chgData name="Kal Yella" userId="73ae2cd4-e52b-4f97-a419-90c7acd06d76" providerId="ADAL" clId="{1A86CC6B-C54C-4B4B-8FDD-115AE727DB50}" dt="2019-02-01T01:33:10.204" v="43" actId="478"/>
          <ac:grpSpMkLst>
            <pc:docMk/>
            <pc:sldMk cId="4266989607" sldId="480"/>
            <ac:grpSpMk id="7" creationId="{410A6764-D20E-48B5-A27C-31FCD8155145}"/>
          </ac:grpSpMkLst>
        </pc:grpChg>
        <pc:cxnChg chg="mod">
          <ac:chgData name="Kal Yella" userId="73ae2cd4-e52b-4f97-a419-90c7acd06d76" providerId="ADAL" clId="{1A86CC6B-C54C-4B4B-8FDD-115AE727DB50}" dt="2019-02-01T01:39:06.902" v="126" actId="692"/>
          <ac:cxnSpMkLst>
            <pc:docMk/>
            <pc:sldMk cId="4266989607" sldId="480"/>
            <ac:cxnSpMk id="490" creationId="{487A3859-B07B-40B4-AC15-9E41F6E9B13E}"/>
          </ac:cxnSpMkLst>
        </pc:cxnChg>
        <pc:cxnChg chg="mod">
          <ac:chgData name="Kal Yella" userId="73ae2cd4-e52b-4f97-a419-90c7acd06d76" providerId="ADAL" clId="{1A86CC6B-C54C-4B4B-8FDD-115AE727DB50}" dt="2019-02-01T01:39:12.485" v="127" actId="692"/>
          <ac:cxnSpMkLst>
            <pc:docMk/>
            <pc:sldMk cId="4266989607" sldId="480"/>
            <ac:cxnSpMk id="491" creationId="{1F6F6D2E-ECE4-4288-B6FD-F685C70FAF2F}"/>
          </ac:cxnSpMkLst>
        </pc:cxnChg>
        <pc:cxnChg chg="add mod">
          <ac:chgData name="Kal Yella" userId="73ae2cd4-e52b-4f97-a419-90c7acd06d76" providerId="ADAL" clId="{1A86CC6B-C54C-4B4B-8FDD-115AE727DB50}" dt="2019-02-01T01:35:20.281" v="64" actId="692"/>
          <ac:cxnSpMkLst>
            <pc:docMk/>
            <pc:sldMk cId="4266989607" sldId="480"/>
            <ac:cxnSpMk id="496" creationId="{64D1AB3E-1D8D-4C57-8AA4-546312E14EC8}"/>
          </ac:cxnSpMkLst>
        </pc:cxnChg>
        <pc:cxnChg chg="add mod">
          <ac:chgData name="Kal Yella" userId="73ae2cd4-e52b-4f97-a419-90c7acd06d76" providerId="ADAL" clId="{1A86CC6B-C54C-4B4B-8FDD-115AE727DB50}" dt="2019-02-01T01:38:37.908" v="125" actId="14100"/>
          <ac:cxnSpMkLst>
            <pc:docMk/>
            <pc:sldMk cId="4266989607" sldId="480"/>
            <ac:cxnSpMk id="498" creationId="{6F199F56-19F3-4276-B320-D173427211D4}"/>
          </ac:cxnSpMkLst>
        </pc:cxnChg>
      </pc:sldChg>
      <pc:sldChg chg="modSp">
        <pc:chgData name="Kal Yella" userId="73ae2cd4-e52b-4f97-a419-90c7acd06d76" providerId="ADAL" clId="{1A86CC6B-C54C-4B4B-8FDD-115AE727DB50}" dt="2019-02-07T23:30:59.055" v="574" actId="20577"/>
        <pc:sldMkLst>
          <pc:docMk/>
          <pc:sldMk cId="1195565078" sldId="827"/>
        </pc:sldMkLst>
        <pc:spChg chg="mod">
          <ac:chgData name="Kal Yella" userId="73ae2cd4-e52b-4f97-a419-90c7acd06d76" providerId="ADAL" clId="{1A86CC6B-C54C-4B4B-8FDD-115AE727DB50}" dt="2019-02-07T23:30:59.055" v="574" actId="20577"/>
          <ac:spMkLst>
            <pc:docMk/>
            <pc:sldMk cId="1195565078" sldId="827"/>
            <ac:spMk id="3" creationId="{084D7BB4-5811-4C8B-AB25-88F0BD45AC1E}"/>
          </ac:spMkLst>
        </pc:spChg>
      </pc:sldChg>
      <pc:sldChg chg="del">
        <pc:chgData name="Kal Yella" userId="73ae2cd4-e52b-4f97-a419-90c7acd06d76" providerId="ADAL" clId="{1A86CC6B-C54C-4B4B-8FDD-115AE727DB50}" dt="2019-02-07T23:52:51.110" v="667" actId="2696"/>
        <pc:sldMkLst>
          <pc:docMk/>
          <pc:sldMk cId="2328754141" sldId="1853"/>
        </pc:sldMkLst>
      </pc:sldChg>
      <pc:sldChg chg="del">
        <pc:chgData name="Kal Yella" userId="73ae2cd4-e52b-4f97-a419-90c7acd06d76" providerId="ADAL" clId="{1A86CC6B-C54C-4B4B-8FDD-115AE727DB50}" dt="2019-02-07T23:32:26.629" v="582" actId="2696"/>
        <pc:sldMkLst>
          <pc:docMk/>
          <pc:sldMk cId="4204045607" sldId="1859"/>
        </pc:sldMkLst>
      </pc:sldChg>
      <pc:sldChg chg="del">
        <pc:chgData name="Kal Yella" userId="73ae2cd4-e52b-4f97-a419-90c7acd06d76" providerId="ADAL" clId="{1A86CC6B-C54C-4B4B-8FDD-115AE727DB50}" dt="2019-02-07T23:52:56.427" v="668" actId="2696"/>
        <pc:sldMkLst>
          <pc:docMk/>
          <pc:sldMk cId="3981254833" sldId="1864"/>
        </pc:sldMkLst>
      </pc:sldChg>
      <pc:sldChg chg="addSp modSp add del">
        <pc:chgData name="Kal Yella" userId="73ae2cd4-e52b-4f97-a419-90c7acd06d76" providerId="ADAL" clId="{1A86CC6B-C54C-4B4B-8FDD-115AE727DB50}" dt="2019-02-01T01:00:58.294" v="15" actId="2696"/>
        <pc:sldMkLst>
          <pc:docMk/>
          <pc:sldMk cId="2621568042" sldId="1868"/>
        </pc:sldMkLst>
        <pc:spChg chg="add mod">
          <ac:chgData name="Kal Yella" userId="73ae2cd4-e52b-4f97-a419-90c7acd06d76" providerId="ADAL" clId="{1A86CC6B-C54C-4B4B-8FDD-115AE727DB50}" dt="2019-02-01T00:56:25.680" v="14" actId="20577"/>
          <ac:spMkLst>
            <pc:docMk/>
            <pc:sldMk cId="2621568042" sldId="1868"/>
            <ac:spMk id="2" creationId="{E09BCB49-0047-417D-A5B7-8799641D765E}"/>
          </ac:spMkLst>
        </pc:spChg>
      </pc:sldChg>
      <pc:sldChg chg="addSp add del modTransition">
        <pc:chgData name="Kal Yella" userId="73ae2cd4-e52b-4f97-a419-90c7acd06d76" providerId="ADAL" clId="{1A86CC6B-C54C-4B4B-8FDD-115AE727DB50}" dt="2019-02-01T01:43:03.606" v="133" actId="2696"/>
        <pc:sldMkLst>
          <pc:docMk/>
          <pc:sldMk cId="2842295038" sldId="1868"/>
        </pc:sldMkLst>
        <pc:spChg chg="add">
          <ac:chgData name="Kal Yella" userId="73ae2cd4-e52b-4f97-a419-90c7acd06d76" providerId="ADAL" clId="{1A86CC6B-C54C-4B4B-8FDD-115AE727DB50}" dt="2019-02-01T01:42:19.356" v="132"/>
          <ac:spMkLst>
            <pc:docMk/>
            <pc:sldMk cId="2842295038" sldId="1868"/>
            <ac:spMk id="2" creationId="{35A38E2A-08BD-4A7B-92C3-EBA516A46DC6}"/>
          </ac:spMkLst>
        </pc:spChg>
      </pc:sldChg>
      <pc:sldChg chg="modSp add del">
        <pc:chgData name="Kal Yella" userId="73ae2cd4-e52b-4f97-a419-90c7acd06d76" providerId="ADAL" clId="{1A86CC6B-C54C-4B4B-8FDD-115AE727DB50}" dt="2019-02-01T01:39:36.969" v="129" actId="2696"/>
        <pc:sldMkLst>
          <pc:docMk/>
          <pc:sldMk cId="3166286772" sldId="1868"/>
        </pc:sldMkLst>
        <pc:spChg chg="mod">
          <ac:chgData name="Kal Yella" userId="73ae2cd4-e52b-4f97-a419-90c7acd06d76" providerId="ADAL" clId="{1A86CC6B-C54C-4B4B-8FDD-115AE727DB50}" dt="2019-02-01T01:01:27.481" v="40" actId="20577"/>
          <ac:spMkLst>
            <pc:docMk/>
            <pc:sldMk cId="3166286772" sldId="1868"/>
            <ac:spMk id="2" creationId="{EF32810F-6EE8-43A0-BA8D-7A8BCD384792}"/>
          </ac:spMkLst>
        </pc:spChg>
      </pc:sldChg>
      <pc:sldChg chg="addSp delSp modSp modTransition">
        <pc:chgData name="Kal Yella" userId="73ae2cd4-e52b-4f97-a419-90c7acd06d76" providerId="ADAL" clId="{1A86CC6B-C54C-4B4B-8FDD-115AE727DB50}" dt="2019-02-07T23:41:40.293" v="614"/>
        <pc:sldMkLst>
          <pc:docMk/>
          <pc:sldMk cId="305360844" sldId="1869"/>
        </pc:sldMkLst>
        <pc:spChg chg="mod">
          <ac:chgData name="Kal Yella" userId="73ae2cd4-e52b-4f97-a419-90c7acd06d76" providerId="ADAL" clId="{1A86CC6B-C54C-4B4B-8FDD-115AE727DB50}" dt="2019-02-01T01:43:28.707" v="154" actId="6549"/>
          <ac:spMkLst>
            <pc:docMk/>
            <pc:sldMk cId="305360844" sldId="1869"/>
            <ac:spMk id="6" creationId="{44E5690F-35AB-40A3-AF7A-1F83F8B85A15}"/>
          </ac:spMkLst>
        </pc:spChg>
        <pc:spChg chg="mod">
          <ac:chgData name="Kal Yella" userId="73ae2cd4-e52b-4f97-a419-90c7acd06d76" providerId="ADAL" clId="{1A86CC6B-C54C-4B4B-8FDD-115AE727DB50}" dt="2019-02-01T01:43:51.500" v="178" actId="313"/>
          <ac:spMkLst>
            <pc:docMk/>
            <pc:sldMk cId="305360844" sldId="1869"/>
            <ac:spMk id="29" creationId="{373BB7E1-F25A-494B-952D-A08703BB28AE}"/>
          </ac:spMkLst>
        </pc:spChg>
        <pc:spChg chg="mod">
          <ac:chgData name="Kal Yella" userId="73ae2cd4-e52b-4f97-a419-90c7acd06d76" providerId="ADAL" clId="{1A86CC6B-C54C-4B4B-8FDD-115AE727DB50}" dt="2019-02-01T01:49:37.862" v="400" actId="1076"/>
          <ac:spMkLst>
            <pc:docMk/>
            <pc:sldMk cId="305360844" sldId="1869"/>
            <ac:spMk id="44" creationId="{41E9E853-2716-4686-A719-979DAFDCA62F}"/>
          </ac:spMkLst>
        </pc:spChg>
        <pc:spChg chg="mod">
          <ac:chgData name="Kal Yella" userId="73ae2cd4-e52b-4f97-a419-90c7acd06d76" providerId="ADAL" clId="{1A86CC6B-C54C-4B4B-8FDD-115AE727DB50}" dt="2019-02-01T01:49:37.862" v="400" actId="1076"/>
          <ac:spMkLst>
            <pc:docMk/>
            <pc:sldMk cId="305360844" sldId="1869"/>
            <ac:spMk id="45" creationId="{809C87CA-00B1-4500-96BE-D20C7C6E3CE0}"/>
          </ac:spMkLst>
        </pc:spChg>
        <pc:spChg chg="mod">
          <ac:chgData name="Kal Yella" userId="73ae2cd4-e52b-4f97-a419-90c7acd06d76" providerId="ADAL" clId="{1A86CC6B-C54C-4B4B-8FDD-115AE727DB50}" dt="2019-02-01T01:49:37.862" v="400" actId="1076"/>
          <ac:spMkLst>
            <pc:docMk/>
            <pc:sldMk cId="305360844" sldId="1869"/>
            <ac:spMk id="46" creationId="{D9DD98C3-F50D-45ED-8885-D1E600FA6004}"/>
          </ac:spMkLst>
        </pc:spChg>
        <pc:spChg chg="mod">
          <ac:chgData name="Kal Yella" userId="73ae2cd4-e52b-4f97-a419-90c7acd06d76" providerId="ADAL" clId="{1A86CC6B-C54C-4B4B-8FDD-115AE727DB50}" dt="2019-02-01T01:49:37.862" v="400" actId="1076"/>
          <ac:spMkLst>
            <pc:docMk/>
            <pc:sldMk cId="305360844" sldId="1869"/>
            <ac:spMk id="47" creationId="{572B159D-EF59-4C85-B273-C0EA1AA5A569}"/>
          </ac:spMkLst>
        </pc:spChg>
        <pc:spChg chg="del">
          <ac:chgData name="Kal Yella" userId="73ae2cd4-e52b-4f97-a419-90c7acd06d76" providerId="ADAL" clId="{1A86CC6B-C54C-4B4B-8FDD-115AE727DB50}" dt="2019-02-01T01:44:16.506" v="180" actId="478"/>
          <ac:spMkLst>
            <pc:docMk/>
            <pc:sldMk cId="305360844" sldId="1869"/>
            <ac:spMk id="48" creationId="{148250AA-0770-44C4-B99B-F9EEEFDDF46C}"/>
          </ac:spMkLst>
        </pc:spChg>
        <pc:spChg chg="del">
          <ac:chgData name="Kal Yella" userId="73ae2cd4-e52b-4f97-a419-90c7acd06d76" providerId="ADAL" clId="{1A86CC6B-C54C-4B4B-8FDD-115AE727DB50}" dt="2019-02-01T01:44:18.883" v="181" actId="478"/>
          <ac:spMkLst>
            <pc:docMk/>
            <pc:sldMk cId="305360844" sldId="1869"/>
            <ac:spMk id="49" creationId="{B55973AB-EAA4-44F3-AAED-95A755777001}"/>
          </ac:spMkLst>
        </pc:spChg>
        <pc:spChg chg="mod">
          <ac:chgData name="Kal Yella" userId="73ae2cd4-e52b-4f97-a419-90c7acd06d76" providerId="ADAL" clId="{1A86CC6B-C54C-4B4B-8FDD-115AE727DB50}" dt="2019-02-01T01:49:37.862" v="400" actId="1076"/>
          <ac:spMkLst>
            <pc:docMk/>
            <pc:sldMk cId="305360844" sldId="1869"/>
            <ac:spMk id="50" creationId="{2504C40C-E0FE-48BC-91E7-A5C1FFA804B6}"/>
          </ac:spMkLst>
        </pc:spChg>
        <pc:spChg chg="mod">
          <ac:chgData name="Kal Yella" userId="73ae2cd4-e52b-4f97-a419-90c7acd06d76" providerId="ADAL" clId="{1A86CC6B-C54C-4B4B-8FDD-115AE727DB50}" dt="2019-02-01T01:49:37.862" v="400" actId="1076"/>
          <ac:spMkLst>
            <pc:docMk/>
            <pc:sldMk cId="305360844" sldId="1869"/>
            <ac:spMk id="51" creationId="{F9930245-0CC0-4E4C-94CD-5DA09EB32A6F}"/>
          </ac:spMkLst>
        </pc:spChg>
        <pc:spChg chg="mod">
          <ac:chgData name="Kal Yella" userId="73ae2cd4-e52b-4f97-a419-90c7acd06d76" providerId="ADAL" clId="{1A86CC6B-C54C-4B4B-8FDD-115AE727DB50}" dt="2019-02-01T01:51:15.266" v="436" actId="20577"/>
          <ac:spMkLst>
            <pc:docMk/>
            <pc:sldMk cId="305360844" sldId="1869"/>
            <ac:spMk id="59" creationId="{86539E1A-A0A5-4086-B8A6-928C7D7F8C2B}"/>
          </ac:spMkLst>
        </pc:spChg>
        <pc:spChg chg="mod">
          <ac:chgData name="Kal Yella" userId="73ae2cd4-e52b-4f97-a419-90c7acd06d76" providerId="ADAL" clId="{1A86CC6B-C54C-4B4B-8FDD-115AE727DB50}" dt="2019-02-01T01:48:42.185" v="395" actId="20577"/>
          <ac:spMkLst>
            <pc:docMk/>
            <pc:sldMk cId="305360844" sldId="1869"/>
            <ac:spMk id="60" creationId="{AA716D65-5163-4580-A3EA-36149C86D64C}"/>
          </ac:spMkLst>
        </pc:spChg>
        <pc:spChg chg="del">
          <ac:chgData name="Kal Yella" userId="73ae2cd4-e52b-4f97-a419-90c7acd06d76" providerId="ADAL" clId="{1A86CC6B-C54C-4B4B-8FDD-115AE727DB50}" dt="2019-02-01T01:44:02.691" v="179" actId="478"/>
          <ac:spMkLst>
            <pc:docMk/>
            <pc:sldMk cId="305360844" sldId="1869"/>
            <ac:spMk id="79" creationId="{625C1194-80B3-4CDC-BDDD-36E9C3EFDF02}"/>
          </ac:spMkLst>
        </pc:spChg>
        <pc:spChg chg="del mod">
          <ac:chgData name="Kal Yella" userId="73ae2cd4-e52b-4f97-a419-90c7acd06d76" providerId="ADAL" clId="{1A86CC6B-C54C-4B4B-8FDD-115AE727DB50}" dt="2019-02-01T01:51:44.777" v="438" actId="478"/>
          <ac:spMkLst>
            <pc:docMk/>
            <pc:sldMk cId="305360844" sldId="1869"/>
            <ac:spMk id="400" creationId="{DF4EF029-0724-48B5-8C82-CCDD5CF8C61A}"/>
          </ac:spMkLst>
        </pc:spChg>
        <pc:spChg chg="del mod">
          <ac:chgData name="Kal Yella" userId="73ae2cd4-e52b-4f97-a419-90c7acd06d76" providerId="ADAL" clId="{1A86CC6B-C54C-4B4B-8FDD-115AE727DB50}" dt="2019-02-01T01:51:53.870" v="443" actId="478"/>
          <ac:spMkLst>
            <pc:docMk/>
            <pc:sldMk cId="305360844" sldId="1869"/>
            <ac:spMk id="401" creationId="{E4D86CA4-49B4-4CC6-B07E-CD68B7716938}"/>
          </ac:spMkLst>
        </pc:spChg>
        <pc:spChg chg="del mod">
          <ac:chgData name="Kal Yella" userId="73ae2cd4-e52b-4f97-a419-90c7acd06d76" providerId="ADAL" clId="{1A86CC6B-C54C-4B4B-8FDD-115AE727DB50}" dt="2019-02-01T01:51:56.233" v="444" actId="478"/>
          <ac:spMkLst>
            <pc:docMk/>
            <pc:sldMk cId="305360844" sldId="1869"/>
            <ac:spMk id="402" creationId="{D393621C-C78E-47A3-871D-96EC489C057E}"/>
          </ac:spMkLst>
        </pc:spChg>
        <pc:spChg chg="del mod">
          <ac:chgData name="Kal Yella" userId="73ae2cd4-e52b-4f97-a419-90c7acd06d76" providerId="ADAL" clId="{1A86CC6B-C54C-4B4B-8FDD-115AE727DB50}" dt="2019-02-01T01:51:58.033" v="445" actId="478"/>
          <ac:spMkLst>
            <pc:docMk/>
            <pc:sldMk cId="305360844" sldId="1869"/>
            <ac:spMk id="403" creationId="{90045BE9-C543-4FAD-8BBC-81E55A3B36C0}"/>
          </ac:spMkLst>
        </pc:spChg>
        <pc:spChg chg="add mod">
          <ac:chgData name="Kal Yella" userId="73ae2cd4-e52b-4f97-a419-90c7acd06d76" providerId="ADAL" clId="{1A86CC6B-C54C-4B4B-8FDD-115AE727DB50}" dt="2019-02-01T01:49:49.486" v="414" actId="20577"/>
          <ac:spMkLst>
            <pc:docMk/>
            <pc:sldMk cId="305360844" sldId="1869"/>
            <ac:spMk id="499" creationId="{E0CE9A89-B848-445B-8BE2-9AA83E48564B}"/>
          </ac:spMkLst>
        </pc:spChg>
        <pc:spChg chg="add mod">
          <ac:chgData name="Kal Yella" userId="73ae2cd4-e52b-4f97-a419-90c7acd06d76" providerId="ADAL" clId="{1A86CC6B-C54C-4B4B-8FDD-115AE727DB50}" dt="2019-02-01T01:50:54.697" v="427" actId="20577"/>
          <ac:spMkLst>
            <pc:docMk/>
            <pc:sldMk cId="305360844" sldId="1869"/>
            <ac:spMk id="500" creationId="{52F7C073-2DDE-462B-BA33-92599D9E625C}"/>
          </ac:spMkLst>
        </pc:spChg>
        <pc:cxnChg chg="mod">
          <ac:chgData name="Kal Yella" userId="73ae2cd4-e52b-4f97-a419-90c7acd06d76" providerId="ADAL" clId="{1A86CC6B-C54C-4B4B-8FDD-115AE727DB50}" dt="2019-02-01T01:50:24.530" v="418" actId="14100"/>
          <ac:cxnSpMkLst>
            <pc:docMk/>
            <pc:sldMk cId="305360844" sldId="1869"/>
            <ac:cxnSpMk id="53" creationId="{208E5A0F-2F0A-4ECD-86A8-BFE740FE7443}"/>
          </ac:cxnSpMkLst>
        </pc:cxnChg>
        <pc:cxnChg chg="mod">
          <ac:chgData name="Kal Yella" userId="73ae2cd4-e52b-4f97-a419-90c7acd06d76" providerId="ADAL" clId="{1A86CC6B-C54C-4B4B-8FDD-115AE727DB50}" dt="2019-02-01T01:50:29.717" v="419" actId="14100"/>
          <ac:cxnSpMkLst>
            <pc:docMk/>
            <pc:sldMk cId="305360844" sldId="1869"/>
            <ac:cxnSpMk id="54" creationId="{7BD7634B-F591-40F4-AD3C-CE66DB47F417}"/>
          </ac:cxnSpMkLst>
        </pc:cxnChg>
        <pc:cxnChg chg="mod">
          <ac:chgData name="Kal Yella" userId="73ae2cd4-e52b-4f97-a419-90c7acd06d76" providerId="ADAL" clId="{1A86CC6B-C54C-4B4B-8FDD-115AE727DB50}" dt="2019-02-01T01:49:37.862" v="400" actId="1076"/>
          <ac:cxnSpMkLst>
            <pc:docMk/>
            <pc:sldMk cId="305360844" sldId="1869"/>
            <ac:cxnSpMk id="56" creationId="{2BD5B7DB-909D-4D71-A0D2-E3E6048F4BDC}"/>
          </ac:cxnSpMkLst>
        </pc:cxnChg>
        <pc:cxnChg chg="mod">
          <ac:chgData name="Kal Yella" userId="73ae2cd4-e52b-4f97-a419-90c7acd06d76" providerId="ADAL" clId="{1A86CC6B-C54C-4B4B-8FDD-115AE727DB50}" dt="2019-02-01T01:49:37.862" v="400" actId="1076"/>
          <ac:cxnSpMkLst>
            <pc:docMk/>
            <pc:sldMk cId="305360844" sldId="1869"/>
            <ac:cxnSpMk id="57" creationId="{567B303B-FFD3-41F1-9CEA-19FE7796F959}"/>
          </ac:cxnSpMkLst>
        </pc:cxnChg>
        <pc:cxnChg chg="mod">
          <ac:chgData name="Kal Yella" userId="73ae2cd4-e52b-4f97-a419-90c7acd06d76" providerId="ADAL" clId="{1A86CC6B-C54C-4B4B-8FDD-115AE727DB50}" dt="2019-02-01T01:49:59.980" v="415" actId="14100"/>
          <ac:cxnSpMkLst>
            <pc:docMk/>
            <pc:sldMk cId="305360844" sldId="1869"/>
            <ac:cxnSpMk id="58" creationId="{F5C04F8E-DCDE-47C4-9893-5320FA3A61DE}"/>
          </ac:cxnSpMkLst>
        </pc:cxnChg>
        <pc:cxnChg chg="mod">
          <ac:chgData name="Kal Yella" userId="73ae2cd4-e52b-4f97-a419-90c7acd06d76" providerId="ADAL" clId="{1A86CC6B-C54C-4B4B-8FDD-115AE727DB50}" dt="2019-02-01T01:50:14.925" v="417" actId="14100"/>
          <ac:cxnSpMkLst>
            <pc:docMk/>
            <pc:sldMk cId="305360844" sldId="1869"/>
            <ac:cxnSpMk id="496" creationId="{64D1AB3E-1D8D-4C57-8AA4-546312E14EC8}"/>
          </ac:cxnSpMkLst>
        </pc:cxnChg>
        <pc:cxnChg chg="add mod">
          <ac:chgData name="Kal Yella" userId="73ae2cd4-e52b-4f97-a419-90c7acd06d76" providerId="ADAL" clId="{1A86CC6B-C54C-4B4B-8FDD-115AE727DB50}" dt="2019-02-01T01:51:11.106" v="430" actId="14100"/>
          <ac:cxnSpMkLst>
            <pc:docMk/>
            <pc:sldMk cId="305360844" sldId="1869"/>
            <ac:cxnSpMk id="501" creationId="{54513A54-A81D-4D32-9D99-D5C6AD8BD077}"/>
          </ac:cxnSpMkLst>
        </pc:cxnChg>
      </pc:sldChg>
      <pc:sldChg chg="addSp modSp add">
        <pc:chgData name="Kal Yella" userId="73ae2cd4-e52b-4f97-a419-90c7acd06d76" providerId="ADAL" clId="{1A86CC6B-C54C-4B4B-8FDD-115AE727DB50}" dt="2019-02-07T18:59:54.860" v="547" actId="20577"/>
        <pc:sldMkLst>
          <pc:docMk/>
          <pc:sldMk cId="3310000880" sldId="1870"/>
        </pc:sldMkLst>
        <pc:spChg chg="add mod">
          <ac:chgData name="Kal Yella" userId="73ae2cd4-e52b-4f97-a419-90c7acd06d76" providerId="ADAL" clId="{1A86CC6B-C54C-4B4B-8FDD-115AE727DB50}" dt="2019-02-07T18:59:38.259" v="514" actId="20577"/>
          <ac:spMkLst>
            <pc:docMk/>
            <pc:sldMk cId="3310000880" sldId="1870"/>
            <ac:spMk id="2" creationId="{D23D2807-17C0-4906-A18E-C60A54414152}"/>
          </ac:spMkLst>
        </pc:spChg>
        <pc:spChg chg="add mod">
          <ac:chgData name="Kal Yella" userId="73ae2cd4-e52b-4f97-a419-90c7acd06d76" providerId="ADAL" clId="{1A86CC6B-C54C-4B4B-8FDD-115AE727DB50}" dt="2019-02-07T18:59:54.860" v="547" actId="20577"/>
          <ac:spMkLst>
            <pc:docMk/>
            <pc:sldMk cId="3310000880" sldId="1870"/>
            <ac:spMk id="3" creationId="{0439AC67-59E5-4552-8A3D-BDDA6DEEB750}"/>
          </ac:spMkLst>
        </pc:spChg>
        <pc:spChg chg="add mod">
          <ac:chgData name="Kal Yella" userId="73ae2cd4-e52b-4f97-a419-90c7acd06d76" providerId="ADAL" clId="{1A86CC6B-C54C-4B4B-8FDD-115AE727DB50}" dt="2019-02-07T18:57:53.256" v="447"/>
          <ac:spMkLst>
            <pc:docMk/>
            <pc:sldMk cId="3310000880" sldId="1870"/>
            <ac:spMk id="4" creationId="{054D4E82-5B63-49BA-BE34-E522751DE443}"/>
          </ac:spMkLst>
        </pc:spChg>
      </pc:sldChg>
      <pc:sldChg chg="add del">
        <pc:chgData name="Kal Yella" userId="73ae2cd4-e52b-4f97-a419-90c7acd06d76" providerId="ADAL" clId="{1A86CC6B-C54C-4B4B-8FDD-115AE727DB50}" dt="2019-02-07T23:42:53.263" v="616" actId="2696"/>
        <pc:sldMkLst>
          <pc:docMk/>
          <pc:sldMk cId="4098325445" sldId="1871"/>
        </pc:sldMkLst>
      </pc:sldChg>
      <pc:sldChg chg="modSp">
        <pc:chgData name="Kal Yella" userId="73ae2cd4-e52b-4f97-a419-90c7acd06d76" providerId="ADAL" clId="{1A86CC6B-C54C-4B4B-8FDD-115AE727DB50}" dt="2019-02-07T23:43:04.274" v="629" actId="20577"/>
        <pc:sldMkLst>
          <pc:docMk/>
          <pc:sldMk cId="799340711" sldId="1872"/>
        </pc:sldMkLst>
        <pc:spChg chg="mod">
          <ac:chgData name="Kal Yella" userId="73ae2cd4-e52b-4f97-a419-90c7acd06d76" providerId="ADAL" clId="{1A86CC6B-C54C-4B4B-8FDD-115AE727DB50}" dt="2019-02-07T23:43:04.274" v="629" actId="20577"/>
          <ac:spMkLst>
            <pc:docMk/>
            <pc:sldMk cId="799340711" sldId="1872"/>
            <ac:spMk id="2" creationId="{00000000-0000-0000-0000-000000000000}"/>
          </ac:spMkLst>
        </pc:spChg>
      </pc:sldChg>
      <pc:sldChg chg="modSp">
        <pc:chgData name="Kal Yella" userId="73ae2cd4-e52b-4f97-a419-90c7acd06d76" providerId="ADAL" clId="{1A86CC6B-C54C-4B4B-8FDD-115AE727DB50}" dt="2019-02-10T03:25:25.727" v="1253" actId="6549"/>
        <pc:sldMkLst>
          <pc:docMk/>
          <pc:sldMk cId="2449706050" sldId="1873"/>
        </pc:sldMkLst>
        <pc:spChg chg="mod">
          <ac:chgData name="Kal Yella" userId="73ae2cd4-e52b-4f97-a419-90c7acd06d76" providerId="ADAL" clId="{1A86CC6B-C54C-4B4B-8FDD-115AE727DB50}" dt="2019-02-10T03:25:25.727" v="1253" actId="6549"/>
          <ac:spMkLst>
            <pc:docMk/>
            <pc:sldMk cId="2449706050" sldId="1873"/>
            <ac:spMk id="2" creationId="{00000000-0000-0000-0000-000000000000}"/>
          </ac:spMkLst>
        </pc:spChg>
        <pc:spChg chg="mod">
          <ac:chgData name="Kal Yella" userId="73ae2cd4-e52b-4f97-a419-90c7acd06d76" providerId="ADAL" clId="{1A86CC6B-C54C-4B4B-8FDD-115AE727DB50}" dt="2019-02-08T00:11:27.460" v="863" actId="20577"/>
          <ac:spMkLst>
            <pc:docMk/>
            <pc:sldMk cId="2449706050" sldId="1873"/>
            <ac:spMk id="3" creationId="{00000000-0000-0000-0000-000000000000}"/>
          </ac:spMkLst>
        </pc:spChg>
      </pc:sldChg>
      <pc:sldChg chg="add del">
        <pc:chgData name="Kal Yella" userId="73ae2cd4-e52b-4f97-a419-90c7acd06d76" providerId="ADAL" clId="{1A86CC6B-C54C-4B4B-8FDD-115AE727DB50}" dt="2019-02-10T02:50:49.200" v="865" actId="2696"/>
        <pc:sldMkLst>
          <pc:docMk/>
          <pc:sldMk cId="795283220" sldId="1874"/>
        </pc:sldMkLst>
      </pc:sldChg>
      <pc:sldChg chg="modSp">
        <pc:chgData name="Kal Yella" userId="73ae2cd4-e52b-4f97-a419-90c7acd06d76" providerId="ADAL" clId="{1A86CC6B-C54C-4B4B-8FDD-115AE727DB50}" dt="2019-02-10T02:52:30.826" v="878" actId="20577"/>
        <pc:sldMkLst>
          <pc:docMk/>
          <pc:sldMk cId="3578488939" sldId="1875"/>
        </pc:sldMkLst>
        <pc:spChg chg="mod">
          <ac:chgData name="Kal Yella" userId="73ae2cd4-e52b-4f97-a419-90c7acd06d76" providerId="ADAL" clId="{1A86CC6B-C54C-4B4B-8FDD-115AE727DB50}" dt="2019-02-10T02:52:30.826" v="878" actId="20577"/>
          <ac:spMkLst>
            <pc:docMk/>
            <pc:sldMk cId="3578488939" sldId="1875"/>
            <ac:spMk id="2" creationId="{00000000-0000-0000-0000-000000000000}"/>
          </ac:spMkLst>
        </pc:spChg>
      </pc:sldChg>
      <pc:sldChg chg="addSp delSp modSp delAnim">
        <pc:chgData name="Kal Yella" userId="73ae2cd4-e52b-4f97-a419-90c7acd06d76" providerId="ADAL" clId="{1A86CC6B-C54C-4B4B-8FDD-115AE727DB50}" dt="2019-02-10T02:53:18.845" v="894" actId="20577"/>
        <pc:sldMkLst>
          <pc:docMk/>
          <pc:sldMk cId="186164728" sldId="1876"/>
        </pc:sldMkLst>
        <pc:spChg chg="mod">
          <ac:chgData name="Kal Yella" userId="73ae2cd4-e52b-4f97-a419-90c7acd06d76" providerId="ADAL" clId="{1A86CC6B-C54C-4B4B-8FDD-115AE727DB50}" dt="2019-02-10T02:53:18.845" v="894" actId="20577"/>
          <ac:spMkLst>
            <pc:docMk/>
            <pc:sldMk cId="186164728" sldId="1876"/>
            <ac:spMk id="3" creationId="{084D7BB4-5811-4C8B-AB25-88F0BD45AC1E}"/>
          </ac:spMkLst>
        </pc:spChg>
        <pc:spChg chg="del">
          <ac:chgData name="Kal Yella" userId="73ae2cd4-e52b-4f97-a419-90c7acd06d76" providerId="ADAL" clId="{1A86CC6B-C54C-4B4B-8FDD-115AE727DB50}" dt="2019-02-10T02:52:39.008" v="879" actId="478"/>
          <ac:spMkLst>
            <pc:docMk/>
            <pc:sldMk cId="186164728" sldId="1876"/>
            <ac:spMk id="135" creationId="{733860E6-A3DB-423A-9D7E-1A74591D2AB6}"/>
          </ac:spMkLst>
        </pc:spChg>
        <pc:spChg chg="del">
          <ac:chgData name="Kal Yella" userId="73ae2cd4-e52b-4f97-a419-90c7acd06d76" providerId="ADAL" clId="{1A86CC6B-C54C-4B4B-8FDD-115AE727DB50}" dt="2019-02-10T02:52:39.008" v="879" actId="478"/>
          <ac:spMkLst>
            <pc:docMk/>
            <pc:sldMk cId="186164728" sldId="1876"/>
            <ac:spMk id="136" creationId="{339C63CC-B2CA-4E42-A0C4-401B0003E303}"/>
          </ac:spMkLst>
        </pc:spChg>
        <pc:spChg chg="del">
          <ac:chgData name="Kal Yella" userId="73ae2cd4-e52b-4f97-a419-90c7acd06d76" providerId="ADAL" clId="{1A86CC6B-C54C-4B4B-8FDD-115AE727DB50}" dt="2019-02-10T02:52:39.008" v="879" actId="478"/>
          <ac:spMkLst>
            <pc:docMk/>
            <pc:sldMk cId="186164728" sldId="1876"/>
            <ac:spMk id="137" creationId="{0FDA152A-EC7E-4C0F-9092-C3081B40F56B}"/>
          </ac:spMkLst>
        </pc:spChg>
        <pc:spChg chg="del">
          <ac:chgData name="Kal Yella" userId="73ae2cd4-e52b-4f97-a419-90c7acd06d76" providerId="ADAL" clId="{1A86CC6B-C54C-4B4B-8FDD-115AE727DB50}" dt="2019-02-10T02:52:44.868" v="880" actId="478"/>
          <ac:spMkLst>
            <pc:docMk/>
            <pc:sldMk cId="186164728" sldId="1876"/>
            <ac:spMk id="143" creationId="{2EFD137A-3997-4F91-86CD-D688C27D42BB}"/>
          </ac:spMkLst>
        </pc:spChg>
        <pc:spChg chg="del">
          <ac:chgData name="Kal Yella" userId="73ae2cd4-e52b-4f97-a419-90c7acd06d76" providerId="ADAL" clId="{1A86CC6B-C54C-4B4B-8FDD-115AE727DB50}" dt="2019-02-10T02:53:02.779" v="884" actId="478"/>
          <ac:spMkLst>
            <pc:docMk/>
            <pc:sldMk cId="186164728" sldId="1876"/>
            <ac:spMk id="146" creationId="{DA5029CA-670A-400B-B27F-DCBEE52836B6}"/>
          </ac:spMkLst>
        </pc:spChg>
        <pc:spChg chg="del">
          <ac:chgData name="Kal Yella" userId="73ae2cd4-e52b-4f97-a419-90c7acd06d76" providerId="ADAL" clId="{1A86CC6B-C54C-4B4B-8FDD-115AE727DB50}" dt="2019-02-10T02:52:39.008" v="879" actId="478"/>
          <ac:spMkLst>
            <pc:docMk/>
            <pc:sldMk cId="186164728" sldId="1876"/>
            <ac:spMk id="174" creationId="{F416B2A6-C5FA-4460-9E25-A2A9EDD48597}"/>
          </ac:spMkLst>
        </pc:spChg>
        <pc:spChg chg="del">
          <ac:chgData name="Kal Yella" userId="73ae2cd4-e52b-4f97-a419-90c7acd06d76" providerId="ADAL" clId="{1A86CC6B-C54C-4B4B-8FDD-115AE727DB50}" dt="2019-02-10T02:52:39.008" v="879" actId="478"/>
          <ac:spMkLst>
            <pc:docMk/>
            <pc:sldMk cId="186164728" sldId="1876"/>
            <ac:spMk id="186" creationId="{0B98F3F8-A2A1-4702-BE7E-DCDB27A9BA25}"/>
          </ac:spMkLst>
        </pc:spChg>
        <pc:spChg chg="del">
          <ac:chgData name="Kal Yella" userId="73ae2cd4-e52b-4f97-a419-90c7acd06d76" providerId="ADAL" clId="{1A86CC6B-C54C-4B4B-8FDD-115AE727DB50}" dt="2019-02-10T02:52:44.868" v="880" actId="478"/>
          <ac:spMkLst>
            <pc:docMk/>
            <pc:sldMk cId="186164728" sldId="1876"/>
            <ac:spMk id="189" creationId="{CF1EB53C-AAB5-41B7-B5FE-06FB02829477}"/>
          </ac:spMkLst>
        </pc:spChg>
        <pc:spChg chg="del">
          <ac:chgData name="Kal Yella" userId="73ae2cd4-e52b-4f97-a419-90c7acd06d76" providerId="ADAL" clId="{1A86CC6B-C54C-4B4B-8FDD-115AE727DB50}" dt="2019-02-10T02:52:44.868" v="880" actId="478"/>
          <ac:spMkLst>
            <pc:docMk/>
            <pc:sldMk cId="186164728" sldId="1876"/>
            <ac:spMk id="201" creationId="{F9C56B70-9515-41E3-BB42-CCEF34210744}"/>
          </ac:spMkLst>
        </pc:spChg>
        <pc:grpChg chg="del">
          <ac:chgData name="Kal Yella" userId="73ae2cd4-e52b-4f97-a419-90c7acd06d76" providerId="ADAL" clId="{1A86CC6B-C54C-4B4B-8FDD-115AE727DB50}" dt="2019-02-10T02:52:39.008" v="879" actId="478"/>
          <ac:grpSpMkLst>
            <pc:docMk/>
            <pc:sldMk cId="186164728" sldId="1876"/>
            <ac:grpSpMk id="5" creationId="{D58DCBCD-2E6E-4EAC-A368-DF045BF6EAB3}"/>
          </ac:grpSpMkLst>
        </pc:grpChg>
        <pc:grpChg chg="del">
          <ac:chgData name="Kal Yella" userId="73ae2cd4-e52b-4f97-a419-90c7acd06d76" providerId="ADAL" clId="{1A86CC6B-C54C-4B4B-8FDD-115AE727DB50}" dt="2019-02-10T02:52:44.868" v="880" actId="478"/>
          <ac:grpSpMkLst>
            <pc:docMk/>
            <pc:sldMk cId="186164728" sldId="1876"/>
            <ac:grpSpMk id="32" creationId="{ED7C2D06-F6FB-42A9-B7DA-43CFBA263ED8}"/>
          </ac:grpSpMkLst>
        </pc:grpChg>
        <pc:grpChg chg="del">
          <ac:chgData name="Kal Yella" userId="73ae2cd4-e52b-4f97-a419-90c7acd06d76" providerId="ADAL" clId="{1A86CC6B-C54C-4B4B-8FDD-115AE727DB50}" dt="2019-02-10T02:52:44.868" v="880" actId="478"/>
          <ac:grpSpMkLst>
            <pc:docMk/>
            <pc:sldMk cId="186164728" sldId="1876"/>
            <ac:grpSpMk id="126" creationId="{E9F70E89-C2D0-4DD6-8AE5-0067B55C1290}"/>
          </ac:grpSpMkLst>
        </pc:grpChg>
        <pc:grpChg chg="del">
          <ac:chgData name="Kal Yella" userId="73ae2cd4-e52b-4f97-a419-90c7acd06d76" providerId="ADAL" clId="{1A86CC6B-C54C-4B4B-8FDD-115AE727DB50}" dt="2019-02-10T02:52:39.008" v="879" actId="478"/>
          <ac:grpSpMkLst>
            <pc:docMk/>
            <pc:sldMk cId="186164728" sldId="1876"/>
            <ac:grpSpMk id="178" creationId="{4E8B449E-83EC-4C87-BBAC-25EFF89DFAD4}"/>
          </ac:grpSpMkLst>
        </pc:grpChg>
        <pc:grpChg chg="del">
          <ac:chgData name="Kal Yella" userId="73ae2cd4-e52b-4f97-a419-90c7acd06d76" providerId="ADAL" clId="{1A86CC6B-C54C-4B4B-8FDD-115AE727DB50}" dt="2019-02-10T02:52:39.008" v="879" actId="478"/>
          <ac:grpSpMkLst>
            <pc:docMk/>
            <pc:sldMk cId="186164728" sldId="1876"/>
            <ac:grpSpMk id="188" creationId="{351CE063-39CF-45CA-AA72-43A801D63ADC}"/>
          </ac:grpSpMkLst>
        </pc:grpChg>
        <pc:picChg chg="add mod">
          <ac:chgData name="Kal Yella" userId="73ae2cd4-e52b-4f97-a419-90c7acd06d76" providerId="ADAL" clId="{1A86CC6B-C54C-4B4B-8FDD-115AE727DB50}" dt="2019-02-10T02:53:13.491" v="886" actId="14100"/>
          <ac:picMkLst>
            <pc:docMk/>
            <pc:sldMk cId="186164728" sldId="1876"/>
            <ac:picMk id="2" creationId="{BDA24E17-6249-4949-835F-C68C3A3644F3}"/>
          </ac:picMkLst>
        </pc:picChg>
        <pc:picChg chg="del">
          <ac:chgData name="Kal Yella" userId="73ae2cd4-e52b-4f97-a419-90c7acd06d76" providerId="ADAL" clId="{1A86CC6B-C54C-4B4B-8FDD-115AE727DB50}" dt="2019-02-10T02:52:39.008" v="879" actId="478"/>
          <ac:picMkLst>
            <pc:docMk/>
            <pc:sldMk cId="186164728" sldId="1876"/>
            <ac:picMk id="132" creationId="{DBB43ADA-2AA1-4083-8304-C897F90AD384}"/>
          </ac:picMkLst>
        </pc:picChg>
        <pc:picChg chg="del">
          <ac:chgData name="Kal Yella" userId="73ae2cd4-e52b-4f97-a419-90c7acd06d76" providerId="ADAL" clId="{1A86CC6B-C54C-4B4B-8FDD-115AE727DB50}" dt="2019-02-10T02:52:39.008" v="879" actId="478"/>
          <ac:picMkLst>
            <pc:docMk/>
            <pc:sldMk cId="186164728" sldId="1876"/>
            <ac:picMk id="227" creationId="{EF392CE2-3B4E-45FC-8E9C-853171E946A6}"/>
          </ac:picMkLst>
        </pc:picChg>
        <pc:cxnChg chg="mod">
          <ac:chgData name="Kal Yella" userId="73ae2cd4-e52b-4f97-a419-90c7acd06d76" providerId="ADAL" clId="{1A86CC6B-C54C-4B4B-8FDD-115AE727DB50}" dt="2019-02-10T02:52:39.008" v="879" actId="478"/>
          <ac:cxnSpMkLst>
            <pc:docMk/>
            <pc:sldMk cId="186164728" sldId="1876"/>
            <ac:cxnSpMk id="125" creationId="{379D451F-CC04-4D3F-8557-5F9ED9F3BA03}"/>
          </ac:cxnSpMkLst>
        </pc:cxnChg>
        <pc:cxnChg chg="del">
          <ac:chgData name="Kal Yella" userId="73ae2cd4-e52b-4f97-a419-90c7acd06d76" providerId="ADAL" clId="{1A86CC6B-C54C-4B4B-8FDD-115AE727DB50}" dt="2019-02-10T02:52:39.008" v="879" actId="478"/>
          <ac:cxnSpMkLst>
            <pc:docMk/>
            <pc:sldMk cId="186164728" sldId="1876"/>
            <ac:cxnSpMk id="129" creationId="{0E0C76B3-4BA0-4A8D-8373-8324D996373A}"/>
          </ac:cxnSpMkLst>
        </pc:cxnChg>
        <pc:cxnChg chg="del">
          <ac:chgData name="Kal Yella" userId="73ae2cd4-e52b-4f97-a419-90c7acd06d76" providerId="ADAL" clId="{1A86CC6B-C54C-4B4B-8FDD-115AE727DB50}" dt="2019-02-10T02:52:39.008" v="879" actId="478"/>
          <ac:cxnSpMkLst>
            <pc:docMk/>
            <pc:sldMk cId="186164728" sldId="1876"/>
            <ac:cxnSpMk id="130" creationId="{1284D0B8-9BA1-4BF2-AE5C-DCF164BAF985}"/>
          </ac:cxnSpMkLst>
        </pc:cxnChg>
        <pc:cxnChg chg="mod">
          <ac:chgData name="Kal Yella" userId="73ae2cd4-e52b-4f97-a419-90c7acd06d76" providerId="ADAL" clId="{1A86CC6B-C54C-4B4B-8FDD-115AE727DB50}" dt="2019-02-10T02:52:44.868" v="880" actId="478"/>
          <ac:cxnSpMkLst>
            <pc:docMk/>
            <pc:sldMk cId="186164728" sldId="1876"/>
            <ac:cxnSpMk id="156" creationId="{E5854F85-C07A-4F1E-B240-B0A9A7E0CD9C}"/>
          </ac:cxnSpMkLst>
        </pc:cxnChg>
        <pc:cxnChg chg="mod">
          <ac:chgData name="Kal Yella" userId="73ae2cd4-e52b-4f97-a419-90c7acd06d76" providerId="ADAL" clId="{1A86CC6B-C54C-4B4B-8FDD-115AE727DB50}" dt="2019-02-10T02:52:44.868" v="880" actId="478"/>
          <ac:cxnSpMkLst>
            <pc:docMk/>
            <pc:sldMk cId="186164728" sldId="1876"/>
            <ac:cxnSpMk id="177" creationId="{7171E4DA-A408-4AEB-918B-9CCB20F3B8F8}"/>
          </ac:cxnSpMkLst>
        </pc:cxnChg>
        <pc:cxnChg chg="del">
          <ac:chgData name="Kal Yella" userId="73ae2cd4-e52b-4f97-a419-90c7acd06d76" providerId="ADAL" clId="{1A86CC6B-C54C-4B4B-8FDD-115AE727DB50}" dt="2019-02-10T02:52:39.008" v="879" actId="478"/>
          <ac:cxnSpMkLst>
            <pc:docMk/>
            <pc:sldMk cId="186164728" sldId="1876"/>
            <ac:cxnSpMk id="184" creationId="{CFEE7FF5-745C-421B-8377-7307E88DF1B6}"/>
          </ac:cxnSpMkLst>
        </pc:cxnChg>
        <pc:cxnChg chg="del">
          <ac:chgData name="Kal Yella" userId="73ae2cd4-e52b-4f97-a419-90c7acd06d76" providerId="ADAL" clId="{1A86CC6B-C54C-4B4B-8FDD-115AE727DB50}" dt="2019-02-10T02:52:39.008" v="879" actId="478"/>
          <ac:cxnSpMkLst>
            <pc:docMk/>
            <pc:sldMk cId="186164728" sldId="1876"/>
            <ac:cxnSpMk id="185" creationId="{A419B4FA-66BD-4C15-8625-900059CFD423}"/>
          </ac:cxnSpMkLst>
        </pc:cxnChg>
        <pc:cxnChg chg="mod">
          <ac:chgData name="Kal Yella" userId="73ae2cd4-e52b-4f97-a419-90c7acd06d76" providerId="ADAL" clId="{1A86CC6B-C54C-4B4B-8FDD-115AE727DB50}" dt="2019-02-10T02:52:44.868" v="880" actId="478"/>
          <ac:cxnSpMkLst>
            <pc:docMk/>
            <pc:sldMk cId="186164728" sldId="1876"/>
            <ac:cxnSpMk id="232" creationId="{BBD0F963-3783-47E4-B7C1-4EE0F5231902}"/>
          </ac:cxnSpMkLst>
        </pc:cxnChg>
      </pc:sldChg>
      <pc:sldChg chg="addSp delSp modSp">
        <pc:chgData name="Kal Yella" userId="73ae2cd4-e52b-4f97-a419-90c7acd06d76" providerId="ADAL" clId="{1A86CC6B-C54C-4B4B-8FDD-115AE727DB50}" dt="2019-02-10T03:03:41.272" v="906" actId="478"/>
        <pc:sldMkLst>
          <pc:docMk/>
          <pc:sldMk cId="256368084" sldId="1877"/>
        </pc:sldMkLst>
        <pc:spChg chg="del mod">
          <ac:chgData name="Kal Yella" userId="73ae2cd4-e52b-4f97-a419-90c7acd06d76" providerId="ADAL" clId="{1A86CC6B-C54C-4B4B-8FDD-115AE727DB50}" dt="2019-02-10T03:03:41.272" v="906" actId="478"/>
          <ac:spMkLst>
            <pc:docMk/>
            <pc:sldMk cId="256368084" sldId="1877"/>
            <ac:spMk id="3" creationId="{084D7BB4-5811-4C8B-AB25-88F0BD45AC1E}"/>
          </ac:spMkLst>
        </pc:spChg>
        <pc:spChg chg="add mod">
          <ac:chgData name="Kal Yella" userId="73ae2cd4-e52b-4f97-a419-90c7acd06d76" providerId="ADAL" clId="{1A86CC6B-C54C-4B4B-8FDD-115AE727DB50}" dt="2019-02-10T03:03:41.272" v="906" actId="478"/>
          <ac:spMkLst>
            <pc:docMk/>
            <pc:sldMk cId="256368084" sldId="1877"/>
            <ac:spMk id="6" creationId="{C9596A11-9F99-4CA8-BA59-9007D5CBE114}"/>
          </ac:spMkLst>
        </pc:spChg>
        <pc:picChg chg="del">
          <ac:chgData name="Kal Yella" userId="73ae2cd4-e52b-4f97-a419-90c7acd06d76" providerId="ADAL" clId="{1A86CC6B-C54C-4B4B-8FDD-115AE727DB50}" dt="2019-02-10T03:01:47.957" v="895" actId="478"/>
          <ac:picMkLst>
            <pc:docMk/>
            <pc:sldMk cId="256368084" sldId="1877"/>
            <ac:picMk id="2" creationId="{BDA24E17-6249-4949-835F-C68C3A3644F3}"/>
          </ac:picMkLst>
        </pc:picChg>
        <pc:picChg chg="add mod">
          <ac:chgData name="Kal Yella" userId="73ae2cd4-e52b-4f97-a419-90c7acd06d76" providerId="ADAL" clId="{1A86CC6B-C54C-4B4B-8FDD-115AE727DB50}" dt="2019-02-10T03:02:37.686" v="897" actId="14100"/>
          <ac:picMkLst>
            <pc:docMk/>
            <pc:sldMk cId="256368084" sldId="1877"/>
            <ac:picMk id="4" creationId="{DA871A17-E76E-42E1-9066-9890B005C647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7T11:51:19.363" idx="1">
    <p:pos x="10" y="10"/>
    <p:text>Change the ordering - This should be put in the first slide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180A-8F52-42E0-9ED3-75C02048A1A2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E1527-6D6B-48C1-BE52-57D8D36F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9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2/9/2019 6:47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521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964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017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32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2/9/2019 6:50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446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459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419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B23AC7-A902-4562-B05C-DFE6841110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21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8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2/9/2019 6:47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2514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 Stars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Archive on the way in to the warehouse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Geo-redundant blob storage guarantees your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Allows for RPO 0 Data Warehouse architectures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Allows for point in time restart-ability of ELT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Resume / Pause Pattern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34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 Stars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Consistent single view of raw data held in Blob Storage accessible by all consumers of 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Customer specific DWU settings allowing for simple chargeback models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19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194323-46EB-47FD-802B-1151F9FD2B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732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Fully managed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2/9/2019 6:47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36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2/9/2019 6:47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78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2/9/2019 6:47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3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2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751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5152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695654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81735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33089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9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31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7759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3060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0665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63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129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788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571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60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627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9961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177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992816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6966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076571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7235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5751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7171399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27850"/>
            <a:ext cx="12192000" cy="29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6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04381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 userDrawn="1"/>
        </p:nvSpPr>
        <p:spPr>
          <a:xfrm>
            <a:off x="269239" y="1337653"/>
            <a:ext cx="11653523" cy="17962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73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Q&amp;A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9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341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37256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196034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6563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32608"/>
          </a:xfrm>
        </p:spPr>
        <p:txBody>
          <a:bodyPr/>
          <a:lstStyle>
            <a:lvl1pPr marL="0" indent="0">
              <a:buNone/>
              <a:defRPr sz="3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Tx/>
              <a:buNone/>
              <a:defRPr sz="2000"/>
            </a:lvl2pPr>
            <a:lvl3pPr marL="224054" indent="0">
              <a:spcBef>
                <a:spcPts val="300"/>
              </a:spcBef>
              <a:spcAft>
                <a:spcPts val="600"/>
              </a:spcAft>
              <a:buNone/>
              <a:defRPr sz="1800"/>
            </a:lvl3pPr>
            <a:lvl4pPr marL="448107" indent="0">
              <a:spcBef>
                <a:spcPts val="300"/>
              </a:spcBef>
              <a:spcAft>
                <a:spcPts val="600"/>
              </a:spcAft>
              <a:buNone/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672161" indent="0">
              <a:spcBef>
                <a:spcPts val="30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3769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595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9" indent="0">
              <a:buNone/>
              <a:defRPr sz="1961"/>
            </a:lvl2pPr>
            <a:lvl3pPr marL="219410" indent="0">
              <a:buNone/>
              <a:defRPr sz="1961"/>
            </a:lvl3pPr>
            <a:lvl4pPr marL="466827" indent="0">
              <a:buNone/>
              <a:defRPr sz="1765"/>
            </a:lvl4pPr>
            <a:lvl5pPr marL="725138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3799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7819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8982924" y="4569925"/>
            <a:ext cx="501126" cy="772031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434576" y="4734915"/>
            <a:ext cx="449769" cy="695761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233487" y="2228929"/>
            <a:ext cx="2009175" cy="807831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04585" y="2308309"/>
            <a:ext cx="3321130" cy="437381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04553" y="2845307"/>
            <a:ext cx="3219971" cy="336207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540484" y="888770"/>
            <a:ext cx="4776264" cy="4702229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070936" y="6101534"/>
            <a:ext cx="445100" cy="689535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15212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8982924" y="4569925"/>
            <a:ext cx="501126" cy="772031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434576" y="4734915"/>
            <a:ext cx="449769" cy="695761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233487" y="2228929"/>
            <a:ext cx="2009175" cy="807831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540484" y="888770"/>
            <a:ext cx="4776264" cy="4702229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070936" y="6101534"/>
            <a:ext cx="445100" cy="689535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426657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92104" y="6566924"/>
            <a:ext cx="3407792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5724454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733410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699116" y="122012"/>
            <a:ext cx="6122818" cy="7069081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438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44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7683" y="1710609"/>
            <a:ext cx="11877629" cy="2052030"/>
          </a:xfrm>
        </p:spPr>
        <p:txBody>
          <a:bodyPr/>
          <a:lstStyle>
            <a:lvl1pPr marL="0" indent="0">
              <a:buNone/>
              <a:defRPr/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84525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87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8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96881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371423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3672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422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489967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212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6128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83491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7401560" cy="619444"/>
          </a:xfrm>
        </p:spPr>
        <p:txBody>
          <a:bodyPr/>
          <a:lstStyle>
            <a:lvl1pPr algn="l">
              <a:defRPr lang="en-US" sz="28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8BBAFC-E834-49F6-81F9-7D61A73D7100}"/>
              </a:ext>
            </a:extLst>
          </p:cNvPr>
          <p:cNvSpPr/>
          <p:nvPr userDrawn="1"/>
        </p:nvSpPr>
        <p:spPr bwMode="auto">
          <a:xfrm>
            <a:off x="8152527" y="0"/>
            <a:ext cx="4039474" cy="686857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2103120" rIns="27432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bg1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F6A325-ED81-4943-98B9-9DD29A58E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70900" y="2044700"/>
            <a:ext cx="3263900" cy="250190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D626E0-2FF7-4549-A576-D97D8DBA1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1499391"/>
            <a:ext cx="7401560" cy="2050882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lang="en-US" sz="200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>
              <a:defRPr lang="en-US" smtClean="0">
                <a:cs typeface="+mn-cs"/>
              </a:defRPr>
            </a:lvl2pPr>
            <a:lvl3pPr>
              <a:defRPr lang="en-US" smtClean="0">
                <a:cs typeface="+mn-cs"/>
              </a:defRPr>
            </a:lvl3pPr>
            <a:lvl4pPr>
              <a:defRPr lang="en-US" smtClean="0">
                <a:cs typeface="+mn-cs"/>
              </a:defRPr>
            </a:lvl4pPr>
            <a:lvl5pPr>
              <a:defRPr lang="en-US">
                <a:cs typeface="+mn-cs"/>
              </a:defRPr>
            </a:lvl5pPr>
          </a:lstStyle>
          <a:p>
            <a:pPr marL="0" lvl="0" indent="0" defTabSz="914367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572691" lvl="1" indent="-236546" defTabSz="914367"/>
            <a:r>
              <a:rPr lang="en-US" dirty="0"/>
              <a:t>Second level</a:t>
            </a:r>
          </a:p>
          <a:p>
            <a:pPr marL="784338" lvl="2" indent="-224097" defTabSz="914367"/>
            <a:r>
              <a:rPr lang="en-US" dirty="0"/>
              <a:t>Third level</a:t>
            </a:r>
          </a:p>
          <a:p>
            <a:pPr marL="1008435" lvl="3" indent="-224097" defTabSz="914367"/>
            <a:r>
              <a:rPr lang="en-US" dirty="0"/>
              <a:t>Fourth level</a:t>
            </a:r>
          </a:p>
          <a:p>
            <a:pPr marL="1232531" lvl="4" indent="-224097" defTabSz="914367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9726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22505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2" y="0"/>
            <a:ext cx="6096001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AE9F0-FECE-4AFD-A61E-780A2C6C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6" y="2778035"/>
            <a:ext cx="5256348" cy="1301932"/>
          </a:xfrm>
        </p:spPr>
        <p:txBody>
          <a:bodyPr anchor="ctr"/>
          <a:lstStyle>
            <a:lvl1pPr>
              <a:defRPr sz="44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24787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373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85849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EF9AA7-BD29-4A18-82C0-68A9D38AF5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1CA6D4-62F0-4F7D-B7B0-B0EDEA6108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2018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267025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698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50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9147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6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image" Target="../media/image9.emf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1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7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4.wdp"/><Relationship Id="rId11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microsoft.com/office/2007/relationships/hdphoto" Target="../media/hdphoto2.wdp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47" Type="http://schemas.openxmlformats.org/officeDocument/2006/relationships/image" Target="../media/image84.png"/><Relationship Id="rId50" Type="http://schemas.openxmlformats.org/officeDocument/2006/relationships/image" Target="../media/image87.png"/><Relationship Id="rId55" Type="http://schemas.openxmlformats.org/officeDocument/2006/relationships/image" Target="../media/image92.png"/><Relationship Id="rId63" Type="http://schemas.openxmlformats.org/officeDocument/2006/relationships/image" Target="../media/image100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53.png"/><Relationship Id="rId29" Type="http://schemas.openxmlformats.org/officeDocument/2006/relationships/image" Target="../media/image66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45" Type="http://schemas.openxmlformats.org/officeDocument/2006/relationships/image" Target="../media/image82.png"/><Relationship Id="rId53" Type="http://schemas.openxmlformats.org/officeDocument/2006/relationships/image" Target="../media/image90.png"/><Relationship Id="rId58" Type="http://schemas.openxmlformats.org/officeDocument/2006/relationships/image" Target="../media/image95.png"/><Relationship Id="rId5" Type="http://schemas.openxmlformats.org/officeDocument/2006/relationships/image" Target="../media/image43.svg"/><Relationship Id="rId61" Type="http://schemas.openxmlformats.org/officeDocument/2006/relationships/image" Target="../media/image98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56" Type="http://schemas.openxmlformats.org/officeDocument/2006/relationships/image" Target="../media/image93.png"/><Relationship Id="rId64" Type="http://schemas.openxmlformats.org/officeDocument/2006/relationships/image" Target="../media/image101.png"/><Relationship Id="rId8" Type="http://schemas.openxmlformats.org/officeDocument/2006/relationships/image" Target="../media/image45.png"/><Relationship Id="rId51" Type="http://schemas.openxmlformats.org/officeDocument/2006/relationships/image" Target="../media/image88.png"/><Relationship Id="rId3" Type="http://schemas.openxmlformats.org/officeDocument/2006/relationships/notesSlide" Target="../notesSlides/notesSlide16.xml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46" Type="http://schemas.openxmlformats.org/officeDocument/2006/relationships/image" Target="../media/image83.png"/><Relationship Id="rId59" Type="http://schemas.openxmlformats.org/officeDocument/2006/relationships/image" Target="../media/image96.png"/><Relationship Id="rId20" Type="http://schemas.openxmlformats.org/officeDocument/2006/relationships/image" Target="../media/image57.png"/><Relationship Id="rId41" Type="http://schemas.openxmlformats.org/officeDocument/2006/relationships/image" Target="../media/image78.png"/><Relationship Id="rId54" Type="http://schemas.openxmlformats.org/officeDocument/2006/relationships/image" Target="../media/image91.png"/><Relationship Id="rId62" Type="http://schemas.openxmlformats.org/officeDocument/2006/relationships/image" Target="../media/image99.png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png"/><Relationship Id="rId57" Type="http://schemas.openxmlformats.org/officeDocument/2006/relationships/image" Target="../media/image94.png"/><Relationship Id="rId10" Type="http://schemas.openxmlformats.org/officeDocument/2006/relationships/image" Target="../media/image47.png"/><Relationship Id="rId31" Type="http://schemas.openxmlformats.org/officeDocument/2006/relationships/image" Target="../media/image68.pn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9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4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53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923" y="289958"/>
            <a:ext cx="11655078" cy="899537"/>
          </a:xfrm>
        </p:spPr>
        <p:txBody>
          <a:bodyPr/>
          <a:lstStyle/>
          <a:p>
            <a:r>
              <a:rPr lang="en-GB" dirty="0"/>
              <a:t>Big Data &amp; SQLDW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94" y="3369257"/>
            <a:ext cx="780168" cy="7801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816891" y="2845492"/>
            <a:ext cx="979063" cy="1353495"/>
            <a:chOff x="6285272" y="2391384"/>
            <a:chExt cx="858464" cy="12133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446" y="2824439"/>
              <a:ext cx="780290" cy="78029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6366643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7141514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6285272" y="2391384"/>
              <a:ext cx="662268" cy="548640"/>
              <a:chOff x="6942634" y="4180821"/>
              <a:chExt cx="662268" cy="548640"/>
            </a:xfrm>
          </p:grpSpPr>
          <p:cxnSp>
            <p:nvCxnSpPr>
              <p:cNvPr id="9" name="Straight Connector 8"/>
              <p:cNvCxnSpPr/>
              <p:nvPr/>
            </p:nvCxnSpPr>
            <p:spPr>
              <a:xfrm rot="2700000" flipV="1">
                <a:off x="7216954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18900000" flipV="1">
                <a:off x="7604902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" name="Straight Arrow Connector 10"/>
          <p:cNvCxnSpPr>
            <a:stCxn id="3" idx="3"/>
            <a:endCxn id="5" idx="1"/>
          </p:cNvCxnSpPr>
          <p:nvPr/>
        </p:nvCxnSpPr>
        <p:spPr>
          <a:xfrm>
            <a:off x="8301260" y="3759340"/>
            <a:ext cx="604786" cy="44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19" y="3369258"/>
            <a:ext cx="780168" cy="78016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3" idx="1"/>
          </p:cNvCxnSpPr>
          <p:nvPr/>
        </p:nvCxnSpPr>
        <p:spPr>
          <a:xfrm flipV="1">
            <a:off x="6815466" y="3759343"/>
            <a:ext cx="705627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4614888" y="3759341"/>
            <a:ext cx="90478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86" y="2330055"/>
            <a:ext cx="780168" cy="7801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87" y="3369863"/>
            <a:ext cx="780168" cy="7801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1680522" y="2150085"/>
            <a:ext cx="1007843" cy="359944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2" tIns="146281" rIns="182852" bIns="146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XML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680522" y="3220654"/>
            <a:ext cx="1007843" cy="359944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2" tIns="146281" rIns="182852" bIns="146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JSON</a:t>
            </a:r>
          </a:p>
        </p:txBody>
      </p:sp>
      <p:cxnSp>
        <p:nvCxnSpPr>
          <p:cNvPr id="19" name="Straight Arrow Connector 18"/>
          <p:cNvCxnSpPr>
            <a:stCxn id="16" idx="3"/>
            <a:endCxn id="12" idx="1"/>
          </p:cNvCxnSpPr>
          <p:nvPr/>
        </p:nvCxnSpPr>
        <p:spPr>
          <a:xfrm flipV="1">
            <a:off x="2998855" y="3759341"/>
            <a:ext cx="835863" cy="60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3"/>
            <a:endCxn id="12" idx="0"/>
          </p:cNvCxnSpPr>
          <p:nvPr/>
        </p:nvCxnSpPr>
        <p:spPr>
          <a:xfrm>
            <a:off x="3002753" y="2720140"/>
            <a:ext cx="1222049" cy="64911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3" idx="3"/>
            <a:endCxn id="12" idx="2"/>
          </p:cNvCxnSpPr>
          <p:nvPr/>
        </p:nvCxnSpPr>
        <p:spPr>
          <a:xfrm flipV="1">
            <a:off x="2998856" y="4149427"/>
            <a:ext cx="1225947" cy="67726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15276" y="4440510"/>
            <a:ext cx="2862873" cy="1990515"/>
          </a:xfrm>
          <a:prstGeom prst="rect">
            <a:avLst/>
          </a:prstGeom>
          <a:noFill/>
        </p:spPr>
        <p:txBody>
          <a:bodyPr wrap="none" lIns="182852" tIns="146281" rIns="182852" bIns="146281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Data Preparation</a:t>
            </a:r>
          </a:p>
          <a:p>
            <a:pPr marL="799956" lvl="1" indent="-342838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Pre-process </a:t>
            </a:r>
          </a:p>
          <a:p>
            <a:pPr marL="799956" lvl="1" indent="-342838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Transpose</a:t>
            </a:r>
          </a:p>
          <a:p>
            <a:pPr marL="799956" lvl="1" indent="-342838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Re-format</a:t>
            </a:r>
          </a:p>
          <a:p>
            <a:pPr marL="799956" lvl="1" indent="-342838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40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87" y="4436602"/>
            <a:ext cx="780168" cy="78016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680522" y="4256630"/>
            <a:ext cx="1007843" cy="359944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2" tIns="146281" rIns="182852" bIns="146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TEXT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71273" y="4354908"/>
            <a:ext cx="2611367" cy="1990515"/>
          </a:xfrm>
          <a:prstGeom prst="rect">
            <a:avLst/>
          </a:prstGeom>
          <a:noFill/>
        </p:spPr>
        <p:txBody>
          <a:bodyPr wrap="none" lIns="182852" tIns="146281" rIns="182852" bIns="146281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Model</a:t>
            </a:r>
          </a:p>
          <a:p>
            <a:pPr marL="799956" lvl="1" indent="-342838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Load</a:t>
            </a:r>
          </a:p>
          <a:p>
            <a:pPr marL="799956" lvl="1" indent="-342838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Transform</a:t>
            </a:r>
          </a:p>
          <a:p>
            <a:pPr marL="799956" lvl="1" indent="-342838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Aggregate</a:t>
            </a:r>
          </a:p>
          <a:p>
            <a:pPr marL="799956" lvl="1" indent="-342838" defTabSz="914367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Consume</a:t>
            </a:r>
          </a:p>
        </p:txBody>
      </p:sp>
      <p:sp>
        <p:nvSpPr>
          <p:cNvPr id="26" name="Left Arrow 25"/>
          <p:cNvSpPr/>
          <p:nvPr/>
        </p:nvSpPr>
        <p:spPr bwMode="auto">
          <a:xfrm>
            <a:off x="9855442" y="2951499"/>
            <a:ext cx="1643403" cy="1360532"/>
          </a:xfrm>
          <a:prstGeom prst="leftArrow">
            <a:avLst>
              <a:gd name="adj1" fmla="val 100000"/>
              <a:gd name="adj2" fmla="val 2866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2" tIns="146281" rIns="182852" bIns="1462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High Value Data</a:t>
            </a:r>
          </a:p>
        </p:txBody>
      </p:sp>
      <p:sp>
        <p:nvSpPr>
          <p:cNvPr id="27" name="Down Arrow 26"/>
          <p:cNvSpPr/>
          <p:nvPr/>
        </p:nvSpPr>
        <p:spPr bwMode="auto">
          <a:xfrm>
            <a:off x="5300025" y="1579613"/>
            <a:ext cx="1735083" cy="1319916"/>
          </a:xfrm>
          <a:prstGeom prst="downArrow">
            <a:avLst>
              <a:gd name="adj1" fmla="val 100000"/>
              <a:gd name="adj2" fmla="val 3577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2" tIns="146281" rIns="182852" bIns="1462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Unknown Value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18072" y="4877301"/>
            <a:ext cx="1369408" cy="973458"/>
          </a:xfrm>
          <a:prstGeom prst="rect">
            <a:avLst/>
          </a:prstGeom>
          <a:noFill/>
        </p:spPr>
        <p:txBody>
          <a:bodyPr wrap="none" lIns="182852" tIns="146281" rIns="182852" bIns="146281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Batch</a:t>
            </a:r>
          </a:p>
          <a:p>
            <a:pPr defTabSz="914367">
              <a:lnSpc>
                <a:spcPct val="90000"/>
              </a:lnSpc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Ad-hoc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29727" y="5046808"/>
            <a:ext cx="1112002" cy="634439"/>
          </a:xfrm>
          <a:prstGeom prst="rect">
            <a:avLst/>
          </a:prstGeom>
          <a:noFill/>
        </p:spPr>
        <p:txBody>
          <a:bodyPr wrap="none" lIns="182852" tIns="146281" rIns="182852" bIns="146281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GB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Batch</a:t>
            </a:r>
          </a:p>
        </p:txBody>
      </p:sp>
      <p:sp>
        <p:nvSpPr>
          <p:cNvPr id="30" name="Right Brace 29"/>
          <p:cNvSpPr/>
          <p:nvPr/>
        </p:nvSpPr>
        <p:spPr>
          <a:xfrm>
            <a:off x="7217777" y="4616574"/>
            <a:ext cx="347771" cy="1494903"/>
          </a:xfrm>
          <a:prstGeom prst="rightBrace">
            <a:avLst>
              <a:gd name="adj1" fmla="val 43860"/>
              <a:gd name="adj2" fmla="val 49999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GB" sz="360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1" name="Right Brace 30"/>
          <p:cNvSpPr/>
          <p:nvPr/>
        </p:nvSpPr>
        <p:spPr>
          <a:xfrm>
            <a:off x="10646947" y="4616574"/>
            <a:ext cx="347771" cy="1494903"/>
          </a:xfrm>
          <a:prstGeom prst="rightBrace">
            <a:avLst>
              <a:gd name="adj1" fmla="val 43860"/>
              <a:gd name="adj2" fmla="val 49999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/>
            <a:endParaRPr lang="en-GB" sz="3600">
              <a:solidFill>
                <a:srgbClr val="FFFFFF"/>
              </a:solidFill>
              <a:latin typeface="Segoe UI Semi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527771" y="3124618"/>
            <a:ext cx="1274921" cy="1269446"/>
            <a:chOff x="2148168" y="645460"/>
            <a:chExt cx="2587625" cy="2576512"/>
          </a:xfrm>
        </p:grpSpPr>
        <p:sp>
          <p:nvSpPr>
            <p:cNvPr id="33" name="Freeform 19"/>
            <p:cNvSpPr>
              <a:spLocks noEditPoints="1"/>
            </p:cNvSpPr>
            <p:nvPr/>
          </p:nvSpPr>
          <p:spPr bwMode="auto">
            <a:xfrm>
              <a:off x="2364068" y="861360"/>
              <a:ext cx="2154238" cy="2149475"/>
            </a:xfrm>
            <a:custGeom>
              <a:avLst/>
              <a:gdLst>
                <a:gd name="T0" fmla="*/ 14609 w 16392"/>
                <a:gd name="T1" fmla="*/ 16392 h 16392"/>
                <a:gd name="T2" fmla="*/ 1782 w 16392"/>
                <a:gd name="T3" fmla="*/ 16392 h 16392"/>
                <a:gd name="T4" fmla="*/ 0 w 16392"/>
                <a:gd name="T5" fmla="*/ 14610 h 16392"/>
                <a:gd name="T6" fmla="*/ 0 w 16392"/>
                <a:gd name="T7" fmla="*/ 1782 h 16392"/>
                <a:gd name="T8" fmla="*/ 1782 w 16392"/>
                <a:gd name="T9" fmla="*/ 0 h 16392"/>
                <a:gd name="T10" fmla="*/ 14609 w 16392"/>
                <a:gd name="T11" fmla="*/ 0 h 16392"/>
                <a:gd name="T12" fmla="*/ 16392 w 16392"/>
                <a:gd name="T13" fmla="*/ 1782 h 16392"/>
                <a:gd name="T14" fmla="*/ 16392 w 16392"/>
                <a:gd name="T15" fmla="*/ 14610 h 16392"/>
                <a:gd name="T16" fmla="*/ 14609 w 16392"/>
                <a:gd name="T17" fmla="*/ 16392 h 16392"/>
                <a:gd name="T18" fmla="*/ 1782 w 16392"/>
                <a:gd name="T19" fmla="*/ 1175 h 16392"/>
                <a:gd name="T20" fmla="*/ 1194 w 16392"/>
                <a:gd name="T21" fmla="*/ 1763 h 16392"/>
                <a:gd name="T22" fmla="*/ 1194 w 16392"/>
                <a:gd name="T23" fmla="*/ 14590 h 16392"/>
                <a:gd name="T24" fmla="*/ 1782 w 16392"/>
                <a:gd name="T25" fmla="*/ 15178 h 16392"/>
                <a:gd name="T26" fmla="*/ 14609 w 16392"/>
                <a:gd name="T27" fmla="*/ 15178 h 16392"/>
                <a:gd name="T28" fmla="*/ 15197 w 16392"/>
                <a:gd name="T29" fmla="*/ 14590 h 16392"/>
                <a:gd name="T30" fmla="*/ 15197 w 16392"/>
                <a:gd name="T31" fmla="*/ 1763 h 16392"/>
                <a:gd name="T32" fmla="*/ 14609 w 16392"/>
                <a:gd name="T33" fmla="*/ 1175 h 16392"/>
                <a:gd name="T34" fmla="*/ 1782 w 16392"/>
                <a:gd name="T35" fmla="*/ 1175 h 16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392" h="16392">
                  <a:moveTo>
                    <a:pt x="14609" y="16392"/>
                  </a:moveTo>
                  <a:lnTo>
                    <a:pt x="1782" y="16392"/>
                  </a:lnTo>
                  <a:cubicBezTo>
                    <a:pt x="803" y="16392"/>
                    <a:pt x="0" y="15589"/>
                    <a:pt x="0" y="14610"/>
                  </a:cubicBezTo>
                  <a:lnTo>
                    <a:pt x="0" y="1782"/>
                  </a:lnTo>
                  <a:cubicBezTo>
                    <a:pt x="0" y="803"/>
                    <a:pt x="803" y="0"/>
                    <a:pt x="1782" y="0"/>
                  </a:cubicBezTo>
                  <a:lnTo>
                    <a:pt x="14609" y="0"/>
                  </a:lnTo>
                  <a:cubicBezTo>
                    <a:pt x="15589" y="0"/>
                    <a:pt x="16392" y="803"/>
                    <a:pt x="16392" y="1782"/>
                  </a:cubicBezTo>
                  <a:lnTo>
                    <a:pt x="16392" y="14610"/>
                  </a:lnTo>
                  <a:cubicBezTo>
                    <a:pt x="16392" y="15589"/>
                    <a:pt x="15589" y="16392"/>
                    <a:pt x="14609" y="16392"/>
                  </a:cubicBezTo>
                  <a:close/>
                  <a:moveTo>
                    <a:pt x="1782" y="1175"/>
                  </a:moveTo>
                  <a:cubicBezTo>
                    <a:pt x="1449" y="1175"/>
                    <a:pt x="1194" y="1449"/>
                    <a:pt x="1194" y="1763"/>
                  </a:cubicBezTo>
                  <a:lnTo>
                    <a:pt x="1194" y="14590"/>
                  </a:lnTo>
                  <a:cubicBezTo>
                    <a:pt x="1194" y="14923"/>
                    <a:pt x="1469" y="15178"/>
                    <a:pt x="1782" y="15178"/>
                  </a:cubicBezTo>
                  <a:lnTo>
                    <a:pt x="14609" y="15178"/>
                  </a:lnTo>
                  <a:cubicBezTo>
                    <a:pt x="14942" y="15178"/>
                    <a:pt x="15197" y="14904"/>
                    <a:pt x="15197" y="14590"/>
                  </a:cubicBezTo>
                  <a:lnTo>
                    <a:pt x="15197" y="1763"/>
                  </a:lnTo>
                  <a:cubicBezTo>
                    <a:pt x="15197" y="1430"/>
                    <a:pt x="14923" y="1175"/>
                    <a:pt x="14609" y="1175"/>
                  </a:cubicBezTo>
                  <a:lnTo>
                    <a:pt x="1782" y="1175"/>
                  </a:lnTo>
                  <a:close/>
                </a:path>
              </a:pathLst>
            </a:custGeom>
            <a:solidFill>
              <a:srgbClr val="A0A1A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0" rIns="89642" bIns="448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auto">
            <a:xfrm>
              <a:off x="2860955" y="645460"/>
              <a:ext cx="758825" cy="220662"/>
            </a:xfrm>
            <a:custGeom>
              <a:avLst/>
              <a:gdLst>
                <a:gd name="T0" fmla="*/ 2683 w 5778"/>
                <a:gd name="T1" fmla="*/ 235 h 1684"/>
                <a:gd name="T2" fmla="*/ 1293 w 5778"/>
                <a:gd name="T3" fmla="*/ 176 h 1684"/>
                <a:gd name="T4" fmla="*/ 275 w 5778"/>
                <a:gd name="T5" fmla="*/ 1116 h 1684"/>
                <a:gd name="T6" fmla="*/ 0 w 5778"/>
                <a:gd name="T7" fmla="*/ 1684 h 1684"/>
                <a:gd name="T8" fmla="*/ 5778 w 5778"/>
                <a:gd name="T9" fmla="*/ 1684 h 1684"/>
                <a:gd name="T10" fmla="*/ 2683 w 5778"/>
                <a:gd name="T11" fmla="*/ 235 h 1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78" h="1684">
                  <a:moveTo>
                    <a:pt x="2683" y="235"/>
                  </a:moveTo>
                  <a:cubicBezTo>
                    <a:pt x="2253" y="39"/>
                    <a:pt x="1743" y="0"/>
                    <a:pt x="1293" y="176"/>
                  </a:cubicBezTo>
                  <a:cubicBezTo>
                    <a:pt x="843" y="333"/>
                    <a:pt x="471" y="666"/>
                    <a:pt x="275" y="1116"/>
                  </a:cubicBezTo>
                  <a:lnTo>
                    <a:pt x="0" y="1684"/>
                  </a:lnTo>
                  <a:lnTo>
                    <a:pt x="5778" y="1684"/>
                  </a:lnTo>
                  <a:lnTo>
                    <a:pt x="2683" y="235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0" rIns="89642" bIns="448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auto">
            <a:xfrm>
              <a:off x="4515130" y="1356660"/>
              <a:ext cx="220663" cy="760412"/>
            </a:xfrm>
            <a:custGeom>
              <a:avLst/>
              <a:gdLst>
                <a:gd name="T0" fmla="*/ 1508 w 1684"/>
                <a:gd name="T1" fmla="*/ 1292 h 5797"/>
                <a:gd name="T2" fmla="*/ 568 w 1684"/>
                <a:gd name="T3" fmla="*/ 274 h 5797"/>
                <a:gd name="T4" fmla="*/ 0 w 1684"/>
                <a:gd name="T5" fmla="*/ 0 h 5797"/>
                <a:gd name="T6" fmla="*/ 0 w 1684"/>
                <a:gd name="T7" fmla="*/ 5797 h 5797"/>
                <a:gd name="T8" fmla="*/ 1449 w 1684"/>
                <a:gd name="T9" fmla="*/ 2702 h 5797"/>
                <a:gd name="T10" fmla="*/ 1508 w 1684"/>
                <a:gd name="T11" fmla="*/ 1292 h 5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4" h="5797">
                  <a:moveTo>
                    <a:pt x="1508" y="1292"/>
                  </a:moveTo>
                  <a:cubicBezTo>
                    <a:pt x="1351" y="842"/>
                    <a:pt x="1018" y="470"/>
                    <a:pt x="568" y="274"/>
                  </a:cubicBezTo>
                  <a:lnTo>
                    <a:pt x="0" y="0"/>
                  </a:lnTo>
                  <a:lnTo>
                    <a:pt x="0" y="5797"/>
                  </a:lnTo>
                  <a:lnTo>
                    <a:pt x="1449" y="2702"/>
                  </a:lnTo>
                  <a:cubicBezTo>
                    <a:pt x="1665" y="2252"/>
                    <a:pt x="1684" y="1762"/>
                    <a:pt x="1508" y="1292"/>
                  </a:cubicBez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0" rIns="89642" bIns="448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auto">
            <a:xfrm>
              <a:off x="2148168" y="1934510"/>
              <a:ext cx="222250" cy="758825"/>
            </a:xfrm>
            <a:custGeom>
              <a:avLst/>
              <a:gdLst>
                <a:gd name="T0" fmla="*/ 235 w 1684"/>
                <a:gd name="T1" fmla="*/ 3095 h 5778"/>
                <a:gd name="T2" fmla="*/ 176 w 1684"/>
                <a:gd name="T3" fmla="*/ 4485 h 5778"/>
                <a:gd name="T4" fmla="*/ 1116 w 1684"/>
                <a:gd name="T5" fmla="*/ 5503 h 5778"/>
                <a:gd name="T6" fmla="*/ 1684 w 1684"/>
                <a:gd name="T7" fmla="*/ 5778 h 5778"/>
                <a:gd name="T8" fmla="*/ 1684 w 1684"/>
                <a:gd name="T9" fmla="*/ 0 h 5778"/>
                <a:gd name="T10" fmla="*/ 235 w 1684"/>
                <a:gd name="T11" fmla="*/ 3095 h 5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4" h="5778">
                  <a:moveTo>
                    <a:pt x="235" y="3095"/>
                  </a:moveTo>
                  <a:cubicBezTo>
                    <a:pt x="39" y="3525"/>
                    <a:pt x="0" y="4035"/>
                    <a:pt x="176" y="4485"/>
                  </a:cubicBezTo>
                  <a:cubicBezTo>
                    <a:pt x="333" y="4935"/>
                    <a:pt x="666" y="5308"/>
                    <a:pt x="1116" y="5503"/>
                  </a:cubicBezTo>
                  <a:lnTo>
                    <a:pt x="1684" y="5778"/>
                  </a:lnTo>
                  <a:lnTo>
                    <a:pt x="1684" y="0"/>
                  </a:lnTo>
                  <a:lnTo>
                    <a:pt x="235" y="3095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0" rIns="89642" bIns="448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auto">
            <a:xfrm>
              <a:off x="3440393" y="3009247"/>
              <a:ext cx="758825" cy="212725"/>
            </a:xfrm>
            <a:custGeom>
              <a:avLst/>
              <a:gdLst>
                <a:gd name="T0" fmla="*/ 3094 w 5777"/>
                <a:gd name="T1" fmla="*/ 1450 h 1626"/>
                <a:gd name="T2" fmla="*/ 3858 w 5777"/>
                <a:gd name="T3" fmla="*/ 1626 h 1626"/>
                <a:gd name="T4" fmla="*/ 4485 w 5777"/>
                <a:gd name="T5" fmla="*/ 1508 h 1626"/>
                <a:gd name="T6" fmla="*/ 5503 w 5777"/>
                <a:gd name="T7" fmla="*/ 568 h 1626"/>
                <a:gd name="T8" fmla="*/ 5777 w 5777"/>
                <a:gd name="T9" fmla="*/ 0 h 1626"/>
                <a:gd name="T10" fmla="*/ 0 w 5777"/>
                <a:gd name="T11" fmla="*/ 0 h 1626"/>
                <a:gd name="T12" fmla="*/ 3094 w 5777"/>
                <a:gd name="T13" fmla="*/ 145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77" h="1626">
                  <a:moveTo>
                    <a:pt x="3094" y="1450"/>
                  </a:moveTo>
                  <a:cubicBezTo>
                    <a:pt x="3329" y="1567"/>
                    <a:pt x="3603" y="1626"/>
                    <a:pt x="3858" y="1626"/>
                  </a:cubicBezTo>
                  <a:cubicBezTo>
                    <a:pt x="4073" y="1626"/>
                    <a:pt x="4269" y="1587"/>
                    <a:pt x="4485" y="1508"/>
                  </a:cubicBezTo>
                  <a:cubicBezTo>
                    <a:pt x="4935" y="1352"/>
                    <a:pt x="5307" y="1019"/>
                    <a:pt x="5503" y="568"/>
                  </a:cubicBezTo>
                  <a:lnTo>
                    <a:pt x="5777" y="0"/>
                  </a:lnTo>
                  <a:lnTo>
                    <a:pt x="0" y="0"/>
                  </a:lnTo>
                  <a:lnTo>
                    <a:pt x="3094" y="1450"/>
                  </a:lnTo>
                  <a:close/>
                </a:path>
              </a:pathLst>
            </a:custGeom>
            <a:solidFill>
              <a:srgbClr val="7A7A7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0" rIns="89642" bIns="448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auto">
            <a:xfrm>
              <a:off x="2521230" y="1015347"/>
              <a:ext cx="1839913" cy="1836737"/>
            </a:xfrm>
            <a:custGeom>
              <a:avLst/>
              <a:gdLst>
                <a:gd name="T0" fmla="*/ 588 w 14003"/>
                <a:gd name="T1" fmla="*/ 0 h 14003"/>
                <a:gd name="T2" fmla="*/ 0 w 14003"/>
                <a:gd name="T3" fmla="*/ 588 h 14003"/>
                <a:gd name="T4" fmla="*/ 0 w 14003"/>
                <a:gd name="T5" fmla="*/ 13415 h 14003"/>
                <a:gd name="T6" fmla="*/ 588 w 14003"/>
                <a:gd name="T7" fmla="*/ 14003 h 14003"/>
                <a:gd name="T8" fmla="*/ 13415 w 14003"/>
                <a:gd name="T9" fmla="*/ 14003 h 14003"/>
                <a:gd name="T10" fmla="*/ 14003 w 14003"/>
                <a:gd name="T11" fmla="*/ 13415 h 14003"/>
                <a:gd name="T12" fmla="*/ 14003 w 14003"/>
                <a:gd name="T13" fmla="*/ 588 h 14003"/>
                <a:gd name="T14" fmla="*/ 13415 w 14003"/>
                <a:gd name="T15" fmla="*/ 0 h 14003"/>
                <a:gd name="T16" fmla="*/ 588 w 14003"/>
                <a:gd name="T17" fmla="*/ 0 h 14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03" h="14003">
                  <a:moveTo>
                    <a:pt x="588" y="0"/>
                  </a:moveTo>
                  <a:cubicBezTo>
                    <a:pt x="255" y="0"/>
                    <a:pt x="0" y="274"/>
                    <a:pt x="0" y="588"/>
                  </a:cubicBezTo>
                  <a:lnTo>
                    <a:pt x="0" y="13415"/>
                  </a:lnTo>
                  <a:cubicBezTo>
                    <a:pt x="0" y="13748"/>
                    <a:pt x="275" y="14003"/>
                    <a:pt x="588" y="14003"/>
                  </a:cubicBezTo>
                  <a:lnTo>
                    <a:pt x="13415" y="14003"/>
                  </a:lnTo>
                  <a:cubicBezTo>
                    <a:pt x="13748" y="14003"/>
                    <a:pt x="14003" y="13729"/>
                    <a:pt x="14003" y="13415"/>
                  </a:cubicBezTo>
                  <a:lnTo>
                    <a:pt x="14003" y="588"/>
                  </a:lnTo>
                  <a:cubicBezTo>
                    <a:pt x="14003" y="255"/>
                    <a:pt x="13729" y="0"/>
                    <a:pt x="13415" y="0"/>
                  </a:cubicBezTo>
                  <a:lnTo>
                    <a:pt x="5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0" rIns="89642" bIns="448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39" name="Freeform 25"/>
            <p:cNvSpPr>
              <a:spLocks/>
            </p:cNvSpPr>
            <p:nvPr/>
          </p:nvSpPr>
          <p:spPr bwMode="auto">
            <a:xfrm>
              <a:off x="3046693" y="1288397"/>
              <a:ext cx="792163" cy="1311275"/>
            </a:xfrm>
            <a:custGeom>
              <a:avLst/>
              <a:gdLst>
                <a:gd name="T0" fmla="*/ 5836 w 6031"/>
                <a:gd name="T1" fmla="*/ 3721 h 10008"/>
                <a:gd name="T2" fmla="*/ 3348 w 6031"/>
                <a:gd name="T3" fmla="*/ 3721 h 10008"/>
                <a:gd name="T4" fmla="*/ 4386 w 6031"/>
                <a:gd name="T5" fmla="*/ 255 h 10008"/>
                <a:gd name="T6" fmla="*/ 4288 w 6031"/>
                <a:gd name="T7" fmla="*/ 20 h 10008"/>
                <a:gd name="T8" fmla="*/ 4210 w 6031"/>
                <a:gd name="T9" fmla="*/ 0 h 10008"/>
                <a:gd name="T10" fmla="*/ 4053 w 6031"/>
                <a:gd name="T11" fmla="*/ 78 h 10008"/>
                <a:gd name="T12" fmla="*/ 39 w 6031"/>
                <a:gd name="T13" fmla="*/ 5934 h 10008"/>
                <a:gd name="T14" fmla="*/ 19 w 6031"/>
                <a:gd name="T15" fmla="*/ 6130 h 10008"/>
                <a:gd name="T16" fmla="*/ 195 w 6031"/>
                <a:gd name="T17" fmla="*/ 6228 h 10008"/>
                <a:gd name="T18" fmla="*/ 2604 w 6031"/>
                <a:gd name="T19" fmla="*/ 6228 h 10008"/>
                <a:gd name="T20" fmla="*/ 1527 w 6031"/>
                <a:gd name="T21" fmla="*/ 9753 h 10008"/>
                <a:gd name="T22" fmla="*/ 1625 w 6031"/>
                <a:gd name="T23" fmla="*/ 9988 h 10008"/>
                <a:gd name="T24" fmla="*/ 1703 w 6031"/>
                <a:gd name="T25" fmla="*/ 10008 h 10008"/>
                <a:gd name="T26" fmla="*/ 1860 w 6031"/>
                <a:gd name="T27" fmla="*/ 9929 h 10008"/>
                <a:gd name="T28" fmla="*/ 5992 w 6031"/>
                <a:gd name="T29" fmla="*/ 4015 h 10008"/>
                <a:gd name="T30" fmla="*/ 6031 w 6031"/>
                <a:gd name="T31" fmla="*/ 3897 h 10008"/>
                <a:gd name="T32" fmla="*/ 5836 w 6031"/>
                <a:gd name="T33" fmla="*/ 3721 h 10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31" h="10008">
                  <a:moveTo>
                    <a:pt x="5836" y="3721"/>
                  </a:moveTo>
                  <a:lnTo>
                    <a:pt x="3348" y="3721"/>
                  </a:lnTo>
                  <a:lnTo>
                    <a:pt x="4386" y="255"/>
                  </a:lnTo>
                  <a:cubicBezTo>
                    <a:pt x="4406" y="157"/>
                    <a:pt x="4367" y="59"/>
                    <a:pt x="4288" y="20"/>
                  </a:cubicBezTo>
                  <a:cubicBezTo>
                    <a:pt x="4269" y="0"/>
                    <a:pt x="4230" y="0"/>
                    <a:pt x="4210" y="0"/>
                  </a:cubicBezTo>
                  <a:cubicBezTo>
                    <a:pt x="4151" y="0"/>
                    <a:pt x="4093" y="39"/>
                    <a:pt x="4053" y="78"/>
                  </a:cubicBezTo>
                  <a:lnTo>
                    <a:pt x="39" y="5934"/>
                  </a:lnTo>
                  <a:cubicBezTo>
                    <a:pt x="0" y="5993"/>
                    <a:pt x="0" y="6071"/>
                    <a:pt x="19" y="6130"/>
                  </a:cubicBezTo>
                  <a:cubicBezTo>
                    <a:pt x="58" y="6189"/>
                    <a:pt x="117" y="6228"/>
                    <a:pt x="195" y="6228"/>
                  </a:cubicBezTo>
                  <a:lnTo>
                    <a:pt x="2604" y="6228"/>
                  </a:lnTo>
                  <a:lnTo>
                    <a:pt x="1527" y="9753"/>
                  </a:lnTo>
                  <a:cubicBezTo>
                    <a:pt x="1508" y="9851"/>
                    <a:pt x="1547" y="9949"/>
                    <a:pt x="1625" y="9988"/>
                  </a:cubicBezTo>
                  <a:cubicBezTo>
                    <a:pt x="1645" y="10008"/>
                    <a:pt x="1684" y="10008"/>
                    <a:pt x="1703" y="10008"/>
                  </a:cubicBezTo>
                  <a:cubicBezTo>
                    <a:pt x="1762" y="10008"/>
                    <a:pt x="1821" y="9968"/>
                    <a:pt x="1860" y="9929"/>
                  </a:cubicBezTo>
                  <a:lnTo>
                    <a:pt x="5992" y="4015"/>
                  </a:lnTo>
                  <a:cubicBezTo>
                    <a:pt x="6012" y="3976"/>
                    <a:pt x="6031" y="3936"/>
                    <a:pt x="6031" y="3897"/>
                  </a:cubicBezTo>
                  <a:cubicBezTo>
                    <a:pt x="6031" y="3799"/>
                    <a:pt x="5933" y="3721"/>
                    <a:pt x="5836" y="3721"/>
                  </a:cubicBezTo>
                  <a:close/>
                </a:path>
              </a:pathLst>
            </a:custGeom>
            <a:solidFill>
              <a:srgbClr val="59B4D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0" rIns="89642" bIns="448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  <a:latin typeface="Segoe UI Semilight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13541A2-09A3-4520-9FE5-A93F3ABE16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87" y="5445975"/>
            <a:ext cx="780168" cy="78016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EFEF91C-F1BC-43A6-A617-6342FA13E072}"/>
              </a:ext>
            </a:extLst>
          </p:cNvPr>
          <p:cNvSpPr/>
          <p:nvPr/>
        </p:nvSpPr>
        <p:spPr bwMode="auto">
          <a:xfrm>
            <a:off x="1469528" y="5287274"/>
            <a:ext cx="1218837" cy="359944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2" tIns="146281" rIns="182852" bIns="146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Parquet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A4521B-8A29-4C66-B4F5-8963A33D84B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998855" y="4187460"/>
            <a:ext cx="1397073" cy="16485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6A4112-A897-435F-A462-E2D9679BDD7A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4455416" y="4074534"/>
            <a:ext cx="4895585" cy="124453"/>
          </a:xfrm>
          <a:prstGeom prst="curvedConnector4">
            <a:avLst>
              <a:gd name="adj1" fmla="val 1015"/>
              <a:gd name="adj2" fmla="val 27735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5281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MDW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A93C5-ECA3-479C-BD87-D27FF9AD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0" y="1029358"/>
            <a:ext cx="11791619" cy="57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DD4C-B472-4C4A-ACEB-73B9785B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430B5-2E72-40BE-A5C0-0EA182DB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7" y="1113236"/>
            <a:ext cx="11399846" cy="56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002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EB4E-CE83-4678-8B79-EA93B736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91514"/>
            <a:ext cx="11655840" cy="899537"/>
          </a:xfrm>
        </p:spPr>
        <p:txBody>
          <a:bodyPr/>
          <a:lstStyle/>
          <a:p>
            <a:r>
              <a:rPr lang="en-US" dirty="0"/>
              <a:t>Real-time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78DE4-E1C7-4AE9-8A43-9A1D1E8A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43" y="1038534"/>
            <a:ext cx="10458290" cy="57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622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093436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212523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330090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FD137A-3997-4F91-86CD-D688C27D42BB}"/>
              </a:ext>
            </a:extLst>
          </p:cNvPr>
          <p:cNvSpPr/>
          <p:nvPr/>
        </p:nvSpPr>
        <p:spPr bwMode="auto">
          <a:xfrm>
            <a:off x="8450697" y="1318724"/>
            <a:ext cx="3549452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hub &amp; Spoke architecture for bi </a:t>
            </a:r>
            <a:endParaRPr lang="en-US" dirty="0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2FED0D61-8F69-4B0A-BABA-1D4276ABF84C}"/>
              </a:ext>
            </a:extLst>
          </p:cNvPr>
          <p:cNvSpPr/>
          <p:nvPr/>
        </p:nvSpPr>
        <p:spPr>
          <a:xfrm>
            <a:off x="8525281" y="3969259"/>
            <a:ext cx="1179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 Warehouse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C86EAB6D-2E17-466A-AB96-63A0AA3CCFB2}"/>
              </a:ext>
            </a:extLst>
          </p:cNvPr>
          <p:cNvGrpSpPr/>
          <p:nvPr/>
        </p:nvGrpSpPr>
        <p:grpSpPr>
          <a:xfrm>
            <a:off x="8713317" y="3395305"/>
            <a:ext cx="530125" cy="520604"/>
            <a:chOff x="2549926" y="1227604"/>
            <a:chExt cx="5177116" cy="5084148"/>
          </a:xfrm>
        </p:grpSpPr>
        <p:sp>
          <p:nvSpPr>
            <p:cNvPr id="262" name="Freeform: Shape 821">
              <a:extLst>
                <a:ext uri="{FF2B5EF4-FFF2-40B4-BE49-F238E27FC236}">
                  <a16:creationId xmlns:a16="http://schemas.microsoft.com/office/drawing/2014/main" id="{1C350012-83BF-4F5E-B5BB-960547DD00DA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6" cy="3614060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677 w 4001268"/>
                <a:gd name="connsiteY5" fmla="*/ 2037434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271 w 4001268"/>
                <a:gd name="connsiteY3" fmla="*/ 1960474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677 w 4001268"/>
                <a:gd name="connsiteY6" fmla="*/ 2037434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3659101 w 4305542"/>
                <a:gd name="connsiteY0" fmla="*/ 3614059 h 4260500"/>
                <a:gd name="connsiteX1" fmla="*/ 3372234 w 4305542"/>
                <a:gd name="connsiteY1" fmla="*/ 3614059 h 4260500"/>
                <a:gd name="connsiteX2" fmla="*/ 3368677 w 4305542"/>
                <a:gd name="connsiteY2" fmla="*/ 2037434 h 4260500"/>
                <a:gd name="connsiteX3" fmla="*/ 3372234 w 4305542"/>
                <a:gd name="connsiteY3" fmla="*/ 1559139 h 4260500"/>
                <a:gd name="connsiteX4" fmla="*/ 629034 w 4305542"/>
                <a:gd name="connsiteY4" fmla="*/ 1559139 h 4260500"/>
                <a:gd name="connsiteX5" fmla="*/ 629034 w 4305542"/>
                <a:gd name="connsiteY5" fmla="*/ 3614059 h 4260500"/>
                <a:gd name="connsiteX6" fmla="*/ 342168 w 4305542"/>
                <a:gd name="connsiteY6" fmla="*/ 3614059 h 4260500"/>
                <a:gd name="connsiteX7" fmla="*/ 342168 w 4305542"/>
                <a:gd name="connsiteY7" fmla="*/ 1445188 h 4260500"/>
                <a:gd name="connsiteX8" fmla="*/ 0 w 4305542"/>
                <a:gd name="connsiteY8" fmla="*/ 1445188 h 4260500"/>
                <a:gd name="connsiteX9" fmla="*/ 2000634 w 4305542"/>
                <a:gd name="connsiteY9" fmla="*/ 0 h 4260500"/>
                <a:gd name="connsiteX10" fmla="*/ 4001268 w 4305542"/>
                <a:gd name="connsiteY10" fmla="*/ 1445188 h 4260500"/>
                <a:gd name="connsiteX11" fmla="*/ 3659101 w 4305542"/>
                <a:gd name="connsiteY11" fmla="*/ 1445188 h 4260500"/>
                <a:gd name="connsiteX12" fmla="*/ 3657271 w 4305542"/>
                <a:gd name="connsiteY12" fmla="*/ 1960474 h 4260500"/>
                <a:gd name="connsiteX13" fmla="*/ 4305541 w 4305542"/>
                <a:gd name="connsiteY13" fmla="*/ 4260500 h 4260500"/>
                <a:gd name="connsiteX0" fmla="*/ 3659101 w 4001268"/>
                <a:gd name="connsiteY0" fmla="*/ 3614059 h 3614059"/>
                <a:gd name="connsiteX1" fmla="*/ 3372234 w 4001268"/>
                <a:gd name="connsiteY1" fmla="*/ 3614059 h 3614059"/>
                <a:gd name="connsiteX2" fmla="*/ 3368677 w 4001268"/>
                <a:gd name="connsiteY2" fmla="*/ 2037434 h 3614059"/>
                <a:gd name="connsiteX3" fmla="*/ 3372234 w 4001268"/>
                <a:gd name="connsiteY3" fmla="*/ 1559139 h 3614059"/>
                <a:gd name="connsiteX4" fmla="*/ 629034 w 4001268"/>
                <a:gd name="connsiteY4" fmla="*/ 1559139 h 3614059"/>
                <a:gd name="connsiteX5" fmla="*/ 629034 w 4001268"/>
                <a:gd name="connsiteY5" fmla="*/ 3614059 h 3614059"/>
                <a:gd name="connsiteX6" fmla="*/ 342168 w 4001268"/>
                <a:gd name="connsiteY6" fmla="*/ 3614059 h 3614059"/>
                <a:gd name="connsiteX7" fmla="*/ 342168 w 4001268"/>
                <a:gd name="connsiteY7" fmla="*/ 1445188 h 3614059"/>
                <a:gd name="connsiteX8" fmla="*/ 0 w 4001268"/>
                <a:gd name="connsiteY8" fmla="*/ 1445188 h 3614059"/>
                <a:gd name="connsiteX9" fmla="*/ 2000634 w 4001268"/>
                <a:gd name="connsiteY9" fmla="*/ 0 h 3614059"/>
                <a:gd name="connsiteX10" fmla="*/ 4001268 w 4001268"/>
                <a:gd name="connsiteY10" fmla="*/ 1445188 h 3614059"/>
                <a:gd name="connsiteX11" fmla="*/ 3659101 w 4001268"/>
                <a:gd name="connsiteY11" fmla="*/ 1445188 h 3614059"/>
                <a:gd name="connsiteX12" fmla="*/ 3657271 w 4001268"/>
                <a:gd name="connsiteY12" fmla="*/ 1960474 h 3614059"/>
                <a:gd name="connsiteX0" fmla="*/ 3372234 w 4001268"/>
                <a:gd name="connsiteY0" fmla="*/ 3614059 h 3614059"/>
                <a:gd name="connsiteX1" fmla="*/ 3368677 w 4001268"/>
                <a:gd name="connsiteY1" fmla="*/ 2037434 h 3614059"/>
                <a:gd name="connsiteX2" fmla="*/ 3372234 w 4001268"/>
                <a:gd name="connsiteY2" fmla="*/ 1559139 h 3614059"/>
                <a:gd name="connsiteX3" fmla="*/ 629034 w 4001268"/>
                <a:gd name="connsiteY3" fmla="*/ 1559139 h 3614059"/>
                <a:gd name="connsiteX4" fmla="*/ 629034 w 4001268"/>
                <a:gd name="connsiteY4" fmla="*/ 3614059 h 3614059"/>
                <a:gd name="connsiteX5" fmla="*/ 342168 w 4001268"/>
                <a:gd name="connsiteY5" fmla="*/ 3614059 h 3614059"/>
                <a:gd name="connsiteX6" fmla="*/ 342168 w 4001268"/>
                <a:gd name="connsiteY6" fmla="*/ 1445188 h 3614059"/>
                <a:gd name="connsiteX7" fmla="*/ 0 w 4001268"/>
                <a:gd name="connsiteY7" fmla="*/ 1445188 h 3614059"/>
                <a:gd name="connsiteX8" fmla="*/ 2000634 w 4001268"/>
                <a:gd name="connsiteY8" fmla="*/ 0 h 3614059"/>
                <a:gd name="connsiteX9" fmla="*/ 4001268 w 4001268"/>
                <a:gd name="connsiteY9" fmla="*/ 1445188 h 3614059"/>
                <a:gd name="connsiteX10" fmla="*/ 3659101 w 4001268"/>
                <a:gd name="connsiteY10" fmla="*/ 1445188 h 3614059"/>
                <a:gd name="connsiteX11" fmla="*/ 3657271 w 4001268"/>
                <a:gd name="connsiteY11" fmla="*/ 1960474 h 3614059"/>
                <a:gd name="connsiteX0" fmla="*/ 3368677 w 4001268"/>
                <a:gd name="connsiteY0" fmla="*/ 2037434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271 w 4001268"/>
                <a:gd name="connsiteY10" fmla="*/ 1960474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677" y="2037434"/>
                  </a:moveTo>
                  <a:cubicBezTo>
                    <a:pt x="3369863" y="1878002"/>
                    <a:pt x="3371048" y="1718571"/>
                    <a:pt x="3372234" y="1559139"/>
                  </a:cubicBez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lnTo>
                    <a:pt x="3657271" y="19604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E75C5F10-581A-4791-89C3-D2BD7A798407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38813922-ABC8-440B-89B1-1C757DF7739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9175A45D-430A-4374-91A2-F737F0D356CB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5D78E5FA-611F-46C4-96FA-FE2A4512F6E0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4703E2DF-1870-4734-891D-F510EEABD9B3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841FAF6-BBC1-49D9-BC7A-726AA36CB849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9" name="Cylinder 828">
              <a:extLst>
                <a:ext uri="{FF2B5EF4-FFF2-40B4-BE49-F238E27FC236}">
                  <a16:creationId xmlns:a16="http://schemas.microsoft.com/office/drawing/2014/main" id="{2C71583C-A581-4156-8102-EF42925AE9A1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7910CEFA-C471-4C66-8C07-4F385DACF086}"/>
              </a:ext>
            </a:extLst>
          </p:cNvPr>
          <p:cNvCxnSpPr>
            <a:cxnSpLocks/>
          </p:cNvCxnSpPr>
          <p:nvPr/>
        </p:nvCxnSpPr>
        <p:spPr>
          <a:xfrm flipV="1">
            <a:off x="1843568" y="3658822"/>
            <a:ext cx="806848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326">
            <a:extLst>
              <a:ext uri="{FF2B5EF4-FFF2-40B4-BE49-F238E27FC236}">
                <a16:creationId xmlns:a16="http://schemas.microsoft.com/office/drawing/2014/main" id="{EA6A537B-325F-43FC-B842-3B24469B9110}"/>
              </a:ext>
            </a:extLst>
          </p:cNvPr>
          <p:cNvCxnSpPr>
            <a:cxnSpLocks/>
          </p:cNvCxnSpPr>
          <p:nvPr/>
        </p:nvCxnSpPr>
        <p:spPr>
          <a:xfrm flipV="1">
            <a:off x="5248740" y="2229171"/>
            <a:ext cx="1678141" cy="1105562"/>
          </a:xfrm>
          <a:prstGeom prst="bentConnector3">
            <a:avLst>
              <a:gd name="adj1" fmla="val -337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29C0A93A-E454-40D3-BC7C-B4B1624A5B25}"/>
              </a:ext>
            </a:extLst>
          </p:cNvPr>
          <p:cNvSpPr/>
          <p:nvPr/>
        </p:nvSpPr>
        <p:spPr>
          <a:xfrm>
            <a:off x="6787993" y="3403789"/>
            <a:ext cx="704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PolyBase</a:t>
            </a:r>
          </a:p>
        </p:txBody>
      </p:sp>
      <p:sp>
        <p:nvSpPr>
          <p:cNvPr id="226" name="Right Bracket 225">
            <a:extLst>
              <a:ext uri="{FF2B5EF4-FFF2-40B4-BE49-F238E27FC236}">
                <a16:creationId xmlns:a16="http://schemas.microsoft.com/office/drawing/2014/main" id="{B9F0A461-B58D-45D4-81B4-498EDF8B2241}"/>
              </a:ext>
            </a:extLst>
          </p:cNvPr>
          <p:cNvSpPr/>
          <p:nvPr/>
        </p:nvSpPr>
        <p:spPr>
          <a:xfrm>
            <a:off x="1764656" y="1770297"/>
            <a:ext cx="87550" cy="4247956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842630B-61F1-4DB7-8AAE-88C9EEDD7AC2}"/>
              </a:ext>
            </a:extLst>
          </p:cNvPr>
          <p:cNvGrpSpPr/>
          <p:nvPr/>
        </p:nvGrpSpPr>
        <p:grpSpPr>
          <a:xfrm>
            <a:off x="224564" y="1900704"/>
            <a:ext cx="1549001" cy="842004"/>
            <a:chOff x="263999" y="4368454"/>
            <a:chExt cx="1549001" cy="842004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AE1AF868-4ACC-4D7E-9DD0-02BF964945C5}"/>
                </a:ext>
              </a:extLst>
            </p:cNvPr>
            <p:cNvGrpSpPr/>
            <p:nvPr/>
          </p:nvGrpSpPr>
          <p:grpSpPr>
            <a:xfrm>
              <a:off x="816403" y="4368454"/>
              <a:ext cx="444192" cy="386556"/>
              <a:chOff x="1777107" y="1240971"/>
              <a:chExt cx="1471494" cy="1280568"/>
            </a:xfrm>
          </p:grpSpPr>
          <p:sp>
            <p:nvSpPr>
              <p:cNvPr id="247" name="Freeform 18">
                <a:extLst>
                  <a:ext uri="{FF2B5EF4-FFF2-40B4-BE49-F238E27FC236}">
                    <a16:creationId xmlns:a16="http://schemas.microsoft.com/office/drawing/2014/main" id="{75B06F20-6E8C-4AFC-AC32-283669F15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107" y="1240971"/>
                <a:ext cx="1471494" cy="1151010"/>
              </a:xfrm>
              <a:custGeom>
                <a:avLst/>
                <a:gdLst>
                  <a:gd name="T0" fmla="*/ 4759 w 4760"/>
                  <a:gd name="T1" fmla="*/ 3395 h 3724"/>
                  <a:gd name="T2" fmla="*/ 4449 w 4760"/>
                  <a:gd name="T3" fmla="*/ 3723 h 3724"/>
                  <a:gd name="T4" fmla="*/ 310 w 4760"/>
                  <a:gd name="T5" fmla="*/ 3723 h 3724"/>
                  <a:gd name="T6" fmla="*/ 0 w 4760"/>
                  <a:gd name="T7" fmla="*/ 3395 h 3724"/>
                  <a:gd name="T8" fmla="*/ 0 w 4760"/>
                  <a:gd name="T9" fmla="*/ 328 h 3724"/>
                  <a:gd name="T10" fmla="*/ 310 w 4760"/>
                  <a:gd name="T11" fmla="*/ 0 h 3724"/>
                  <a:gd name="T12" fmla="*/ 4449 w 4760"/>
                  <a:gd name="T13" fmla="*/ 0 h 3724"/>
                  <a:gd name="T14" fmla="*/ 4759 w 4760"/>
                  <a:gd name="T15" fmla="*/ 328 h 3724"/>
                  <a:gd name="T16" fmla="*/ 4759 w 4760"/>
                  <a:gd name="T17" fmla="*/ 3395 h 3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0" h="3724">
                    <a:moveTo>
                      <a:pt x="4759" y="3395"/>
                    </a:moveTo>
                    <a:cubicBezTo>
                      <a:pt x="4759" y="3576"/>
                      <a:pt x="4620" y="3723"/>
                      <a:pt x="4449" y="3723"/>
                    </a:cubicBezTo>
                    <a:lnTo>
                      <a:pt x="310" y="3723"/>
                    </a:lnTo>
                    <a:cubicBezTo>
                      <a:pt x="139" y="3723"/>
                      <a:pt x="0" y="3576"/>
                      <a:pt x="0" y="3395"/>
                    </a:cubicBezTo>
                    <a:lnTo>
                      <a:pt x="0" y="328"/>
                    </a:lnTo>
                    <a:cubicBezTo>
                      <a:pt x="0" y="147"/>
                      <a:pt x="139" y="0"/>
                      <a:pt x="310" y="0"/>
                    </a:cubicBezTo>
                    <a:lnTo>
                      <a:pt x="4449" y="0"/>
                    </a:lnTo>
                    <a:cubicBezTo>
                      <a:pt x="4620" y="0"/>
                      <a:pt x="4759" y="147"/>
                      <a:pt x="4759" y="328"/>
                    </a:cubicBezTo>
                    <a:lnTo>
                      <a:pt x="4759" y="3395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8" name="Line 19">
                <a:extLst>
                  <a:ext uri="{FF2B5EF4-FFF2-40B4-BE49-F238E27FC236}">
                    <a16:creationId xmlns:a16="http://schemas.microsoft.com/office/drawing/2014/main" id="{251C0657-E223-43B8-900F-5A7DFF366D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0746" y="2521539"/>
                <a:ext cx="90421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9" name="Line 20">
                <a:extLst>
                  <a:ext uri="{FF2B5EF4-FFF2-40B4-BE49-F238E27FC236}">
                    <a16:creationId xmlns:a16="http://schemas.microsoft.com/office/drawing/2014/main" id="{132E21C2-B60C-4510-BF3D-EA9B6BD4D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2854" y="2393347"/>
                <a:ext cx="0" cy="12819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0" name="Freeform 21">
                <a:extLst>
                  <a:ext uri="{FF2B5EF4-FFF2-40B4-BE49-F238E27FC236}">
                    <a16:creationId xmlns:a16="http://schemas.microsoft.com/office/drawing/2014/main" id="{99A35862-DCC2-4BF7-B8AD-D2BB2171B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806" y="2232421"/>
                <a:ext cx="64096" cy="64096"/>
              </a:xfrm>
              <a:custGeom>
                <a:avLst/>
                <a:gdLst>
                  <a:gd name="T0" fmla="*/ 205 w 206"/>
                  <a:gd name="T1" fmla="*/ 103 h 207"/>
                  <a:gd name="T2" fmla="*/ 192 w 206"/>
                  <a:gd name="T3" fmla="*/ 155 h 207"/>
                  <a:gd name="T4" fmla="*/ 154 w 206"/>
                  <a:gd name="T5" fmla="*/ 192 h 207"/>
                  <a:gd name="T6" fmla="*/ 103 w 206"/>
                  <a:gd name="T7" fmla="*/ 206 h 207"/>
                  <a:gd name="T8" fmla="*/ 51 w 206"/>
                  <a:gd name="T9" fmla="*/ 192 h 207"/>
                  <a:gd name="T10" fmla="*/ 13 w 206"/>
                  <a:gd name="T11" fmla="*/ 155 h 207"/>
                  <a:gd name="T12" fmla="*/ 0 w 206"/>
                  <a:gd name="T13" fmla="*/ 103 h 207"/>
                  <a:gd name="T14" fmla="*/ 13 w 206"/>
                  <a:gd name="T15" fmla="*/ 52 h 207"/>
                  <a:gd name="T16" fmla="*/ 51 w 206"/>
                  <a:gd name="T17" fmla="*/ 14 h 207"/>
                  <a:gd name="T18" fmla="*/ 103 w 206"/>
                  <a:gd name="T19" fmla="*/ 0 h 207"/>
                  <a:gd name="T20" fmla="*/ 154 w 206"/>
                  <a:gd name="T21" fmla="*/ 14 h 207"/>
                  <a:gd name="T22" fmla="*/ 192 w 206"/>
                  <a:gd name="T23" fmla="*/ 52 h 207"/>
                  <a:gd name="T24" fmla="*/ 205 w 206"/>
                  <a:gd name="T25" fmla="*/ 10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07">
                    <a:moveTo>
                      <a:pt x="205" y="103"/>
                    </a:moveTo>
                    <a:cubicBezTo>
                      <a:pt x="205" y="122"/>
                      <a:pt x="201" y="139"/>
                      <a:pt x="192" y="155"/>
                    </a:cubicBezTo>
                    <a:cubicBezTo>
                      <a:pt x="182" y="172"/>
                      <a:pt x="170" y="183"/>
                      <a:pt x="154" y="192"/>
                    </a:cubicBezTo>
                    <a:cubicBezTo>
                      <a:pt x="138" y="202"/>
                      <a:pt x="121" y="206"/>
                      <a:pt x="103" y="206"/>
                    </a:cubicBezTo>
                    <a:cubicBezTo>
                      <a:pt x="84" y="206"/>
                      <a:pt x="67" y="202"/>
                      <a:pt x="51" y="192"/>
                    </a:cubicBezTo>
                    <a:cubicBezTo>
                      <a:pt x="35" y="183"/>
                      <a:pt x="22" y="172"/>
                      <a:pt x="13" y="155"/>
                    </a:cubicBezTo>
                    <a:cubicBezTo>
                      <a:pt x="3" y="139"/>
                      <a:pt x="0" y="122"/>
                      <a:pt x="0" y="103"/>
                    </a:cubicBezTo>
                    <a:cubicBezTo>
                      <a:pt x="0" y="84"/>
                      <a:pt x="3" y="69"/>
                      <a:pt x="13" y="52"/>
                    </a:cubicBezTo>
                    <a:cubicBezTo>
                      <a:pt x="22" y="36"/>
                      <a:pt x="35" y="24"/>
                      <a:pt x="51" y="14"/>
                    </a:cubicBezTo>
                    <a:cubicBezTo>
                      <a:pt x="67" y="5"/>
                      <a:pt x="84" y="0"/>
                      <a:pt x="103" y="0"/>
                    </a:cubicBezTo>
                    <a:cubicBezTo>
                      <a:pt x="121" y="0"/>
                      <a:pt x="138" y="5"/>
                      <a:pt x="154" y="14"/>
                    </a:cubicBezTo>
                    <a:cubicBezTo>
                      <a:pt x="170" y="24"/>
                      <a:pt x="182" y="36"/>
                      <a:pt x="192" y="52"/>
                    </a:cubicBezTo>
                    <a:cubicBezTo>
                      <a:pt x="201" y="69"/>
                      <a:pt x="205" y="84"/>
                      <a:pt x="205" y="103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1" name="Line 22">
                <a:extLst>
                  <a:ext uri="{FF2B5EF4-FFF2-40B4-BE49-F238E27FC236}">
                    <a16:creationId xmlns:a16="http://schemas.microsoft.com/office/drawing/2014/main" id="{97B66EFB-99F4-4475-8AE0-CC096E246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7107" y="2136958"/>
                <a:ext cx="1471494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Freeform 23">
                <a:extLst>
                  <a:ext uri="{FF2B5EF4-FFF2-40B4-BE49-F238E27FC236}">
                    <a16:creationId xmlns:a16="http://schemas.microsoft.com/office/drawing/2014/main" id="{571B4779-3827-466A-BB9A-3B94F41DF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666" y="1369163"/>
                <a:ext cx="640965" cy="640965"/>
              </a:xfrm>
              <a:custGeom>
                <a:avLst/>
                <a:gdLst>
                  <a:gd name="T0" fmla="*/ 2071 w 2072"/>
                  <a:gd name="T1" fmla="*/ 1036 h 2072"/>
                  <a:gd name="T2" fmla="*/ 1932 w 2072"/>
                  <a:gd name="T3" fmla="*/ 1553 h 2072"/>
                  <a:gd name="T4" fmla="*/ 1553 w 2072"/>
                  <a:gd name="T5" fmla="*/ 1932 h 2072"/>
                  <a:gd name="T6" fmla="*/ 1036 w 2072"/>
                  <a:gd name="T7" fmla="*/ 2071 h 2072"/>
                  <a:gd name="T8" fmla="*/ 518 w 2072"/>
                  <a:gd name="T9" fmla="*/ 1932 h 2072"/>
                  <a:gd name="T10" fmla="*/ 139 w 2072"/>
                  <a:gd name="T11" fmla="*/ 1553 h 2072"/>
                  <a:gd name="T12" fmla="*/ 0 w 2072"/>
                  <a:gd name="T13" fmla="*/ 1036 h 2072"/>
                  <a:gd name="T14" fmla="*/ 139 w 2072"/>
                  <a:gd name="T15" fmla="*/ 518 h 2072"/>
                  <a:gd name="T16" fmla="*/ 518 w 2072"/>
                  <a:gd name="T17" fmla="*/ 139 h 2072"/>
                  <a:gd name="T18" fmla="*/ 1036 w 2072"/>
                  <a:gd name="T19" fmla="*/ 0 h 2072"/>
                  <a:gd name="T20" fmla="*/ 1553 w 2072"/>
                  <a:gd name="T21" fmla="*/ 139 h 2072"/>
                  <a:gd name="T22" fmla="*/ 1932 w 2072"/>
                  <a:gd name="T23" fmla="*/ 518 h 2072"/>
                  <a:gd name="T24" fmla="*/ 2071 w 2072"/>
                  <a:gd name="T25" fmla="*/ 1036 h 2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2" h="2072">
                    <a:moveTo>
                      <a:pt x="2071" y="1036"/>
                    </a:moveTo>
                    <a:cubicBezTo>
                      <a:pt x="2071" y="1226"/>
                      <a:pt x="2027" y="1388"/>
                      <a:pt x="1932" y="1553"/>
                    </a:cubicBezTo>
                    <a:cubicBezTo>
                      <a:pt x="1837" y="1718"/>
                      <a:pt x="1718" y="1837"/>
                      <a:pt x="1553" y="1932"/>
                    </a:cubicBezTo>
                    <a:cubicBezTo>
                      <a:pt x="1388" y="2028"/>
                      <a:pt x="1226" y="2071"/>
                      <a:pt x="1036" y="2071"/>
                    </a:cubicBezTo>
                    <a:cubicBezTo>
                      <a:pt x="845" y="2071"/>
                      <a:pt x="683" y="2028"/>
                      <a:pt x="518" y="1932"/>
                    </a:cubicBezTo>
                    <a:cubicBezTo>
                      <a:pt x="353" y="1837"/>
                      <a:pt x="234" y="1718"/>
                      <a:pt x="139" y="1553"/>
                    </a:cubicBezTo>
                    <a:cubicBezTo>
                      <a:pt x="44" y="1388"/>
                      <a:pt x="0" y="1227"/>
                      <a:pt x="0" y="1036"/>
                    </a:cubicBezTo>
                    <a:cubicBezTo>
                      <a:pt x="0" y="846"/>
                      <a:pt x="44" y="683"/>
                      <a:pt x="139" y="518"/>
                    </a:cubicBezTo>
                    <a:cubicBezTo>
                      <a:pt x="234" y="353"/>
                      <a:pt x="353" y="234"/>
                      <a:pt x="518" y="139"/>
                    </a:cubicBezTo>
                    <a:cubicBezTo>
                      <a:pt x="683" y="44"/>
                      <a:pt x="845" y="0"/>
                      <a:pt x="1036" y="0"/>
                    </a:cubicBezTo>
                    <a:cubicBezTo>
                      <a:pt x="1226" y="0"/>
                      <a:pt x="1388" y="44"/>
                      <a:pt x="1553" y="139"/>
                    </a:cubicBezTo>
                    <a:cubicBezTo>
                      <a:pt x="1718" y="234"/>
                      <a:pt x="1837" y="353"/>
                      <a:pt x="1932" y="518"/>
                    </a:cubicBezTo>
                    <a:cubicBezTo>
                      <a:pt x="2027" y="683"/>
                      <a:pt x="2071" y="845"/>
                      <a:pt x="2071" y="1036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3" name="Freeform 24">
                <a:extLst>
                  <a:ext uri="{FF2B5EF4-FFF2-40B4-BE49-F238E27FC236}">
                    <a16:creationId xmlns:a16="http://schemas.microsoft.com/office/drawing/2014/main" id="{8909A01F-9804-4D2A-9433-ADA532473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7151" y="1425078"/>
                <a:ext cx="205926" cy="510044"/>
              </a:xfrm>
              <a:custGeom>
                <a:avLst/>
                <a:gdLst>
                  <a:gd name="T0" fmla="*/ 584 w 664"/>
                  <a:gd name="T1" fmla="*/ 0 h 1648"/>
                  <a:gd name="T2" fmla="*/ 0 w 664"/>
                  <a:gd name="T3" fmla="*/ 854 h 1648"/>
                  <a:gd name="T4" fmla="*/ 663 w 664"/>
                  <a:gd name="T5" fmla="*/ 1647 h 1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4" h="1648">
                    <a:moveTo>
                      <a:pt x="584" y="0"/>
                    </a:moveTo>
                    <a:lnTo>
                      <a:pt x="0" y="854"/>
                    </a:lnTo>
                    <a:lnTo>
                      <a:pt x="663" y="1647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4" name="Line 25">
                <a:extLst>
                  <a:ext uri="{FF2B5EF4-FFF2-40B4-BE49-F238E27FC236}">
                    <a16:creationId xmlns:a16="http://schemas.microsoft.com/office/drawing/2014/main" id="{F382F39C-1CBE-44D8-872C-269A0C9759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5304" y="1689648"/>
                <a:ext cx="323209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5" name="Line 26">
                <a:extLst>
                  <a:ext uri="{FF2B5EF4-FFF2-40B4-BE49-F238E27FC236}">
                    <a16:creationId xmlns:a16="http://schemas.microsoft.com/office/drawing/2014/main" id="{C6151A83-8EA8-4668-9427-928B7A804D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433259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6" name="Line 27">
                <a:extLst>
                  <a:ext uri="{FF2B5EF4-FFF2-40B4-BE49-F238E27FC236}">
                    <a16:creationId xmlns:a16="http://schemas.microsoft.com/office/drawing/2014/main" id="{364696B2-2F72-4100-9578-639094231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4461" y="1622967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17" name="Line 28">
                <a:extLst>
                  <a:ext uri="{FF2B5EF4-FFF2-40B4-BE49-F238E27FC236}">
                    <a16:creationId xmlns:a16="http://schemas.microsoft.com/office/drawing/2014/main" id="{34E999FF-F07E-43BA-AE2F-760487818B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816478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A2A6AAE-E94D-4139-A763-4E47141D072E}"/>
                </a:ext>
              </a:extLst>
            </p:cNvPr>
            <p:cNvSpPr txBox="1"/>
            <p:nvPr/>
          </p:nvSpPr>
          <p:spPr>
            <a:xfrm>
              <a:off x="263999" y="4810348"/>
              <a:ext cx="15490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Business/custom apps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(structured)</a:t>
              </a:r>
            </a:p>
          </p:txBody>
        </p:sp>
      </p:grpSp>
      <p:sp>
        <p:nvSpPr>
          <p:cNvPr id="287" name="Rectangle 286">
            <a:extLst>
              <a:ext uri="{FF2B5EF4-FFF2-40B4-BE49-F238E27FC236}">
                <a16:creationId xmlns:a16="http://schemas.microsoft.com/office/drawing/2014/main" id="{B77DDD68-CDC0-4E6B-AB32-A9D14D993FE3}"/>
              </a:ext>
            </a:extLst>
          </p:cNvPr>
          <p:cNvSpPr/>
          <p:nvPr/>
        </p:nvSpPr>
        <p:spPr>
          <a:xfrm>
            <a:off x="11079248" y="3969259"/>
            <a:ext cx="8556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5029CA-670A-400B-B27F-DCBEE52836B6}"/>
              </a:ext>
            </a:extLst>
          </p:cNvPr>
          <p:cNvSpPr/>
          <p:nvPr/>
        </p:nvSpPr>
        <p:spPr>
          <a:xfrm>
            <a:off x="684910" y="6353698"/>
            <a:ext cx="108221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Microsoft Azure supports other services like Azure HDInsight and Azure Data Lake in various layers to allow customers a truly customized solution.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0E793DC-3F85-46F0-BA6A-ECBDEB603B6C}"/>
              </a:ext>
            </a:extLst>
          </p:cNvPr>
          <p:cNvSpPr/>
          <p:nvPr/>
        </p:nvSpPr>
        <p:spPr>
          <a:xfrm>
            <a:off x="9445391" y="5467292"/>
            <a:ext cx="15600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Multiple Azure Analysis Services instances 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29E7963-46C7-4EE9-BC05-E243602E2A24}"/>
              </a:ext>
            </a:extLst>
          </p:cNvPr>
          <p:cNvGrpSpPr/>
          <p:nvPr/>
        </p:nvGrpSpPr>
        <p:grpSpPr>
          <a:xfrm>
            <a:off x="9951808" y="4954749"/>
            <a:ext cx="547230" cy="426058"/>
            <a:chOff x="2062250" y="1828801"/>
            <a:chExt cx="438091" cy="341085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CAB408-2D17-462A-98DE-27C38671B91E}"/>
                </a:ext>
              </a:extLst>
            </p:cNvPr>
            <p:cNvGrpSpPr/>
            <p:nvPr/>
          </p:nvGrpSpPr>
          <p:grpSpPr>
            <a:xfrm>
              <a:off x="2062250" y="182880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928586DC-7BE2-4B1F-84C4-D0E0B3315A8C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76173DF-8515-4877-AC1D-8EA602A53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642D012-02DA-4981-8A59-AC32DDD12A3D}"/>
                </a:ext>
              </a:extLst>
            </p:cNvPr>
            <p:cNvGrpSpPr/>
            <p:nvPr/>
          </p:nvGrpSpPr>
          <p:grpSpPr>
            <a:xfrm>
              <a:off x="2093480" y="2028939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0D1EEDF-1193-4296-93D5-06C9A0D2043A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BB425E33-933D-4017-9D90-AABFC0EC0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CF7075E-0447-4DB6-B53A-38532C38FC92}"/>
                </a:ext>
              </a:extLst>
            </p:cNvPr>
            <p:cNvGrpSpPr/>
            <p:nvPr/>
          </p:nvGrpSpPr>
          <p:grpSpPr>
            <a:xfrm>
              <a:off x="2320274" y="190703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388535DB-BB8F-473B-92D9-C1DE9650C35F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752BFEB-66E8-41C4-BBB6-F298FD56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7C7F69E-8BCF-4588-A6DF-DC303FBEC154}"/>
                </a:ext>
              </a:extLst>
            </p:cNvPr>
            <p:cNvGrpSpPr/>
            <p:nvPr/>
          </p:nvGrpSpPr>
          <p:grpSpPr>
            <a:xfrm>
              <a:off x="2129218" y="1891046"/>
              <a:ext cx="303775" cy="247510"/>
              <a:chOff x="2129218" y="1898304"/>
              <a:chExt cx="303775" cy="247510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ACCA3F66-9E60-4D6E-A2BE-E5D5EC4EB880}"/>
                  </a:ext>
                </a:extLst>
              </p:cNvPr>
              <p:cNvSpPr/>
              <p:nvPr/>
            </p:nvSpPr>
            <p:spPr bwMode="auto">
              <a:xfrm rot="20526251">
                <a:off x="2129218" y="1898304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90CDB43-2209-45EB-A5B7-8E15633AB66C}"/>
                  </a:ext>
                </a:extLst>
              </p:cNvPr>
              <p:cNvSpPr/>
              <p:nvPr/>
            </p:nvSpPr>
            <p:spPr bwMode="auto">
              <a:xfrm>
                <a:off x="2160192" y="210034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948A5FF7-CFFA-4BE2-8DD9-F3125A59AC23}"/>
                  </a:ext>
                </a:extLst>
              </p:cNvPr>
              <p:cNvSpPr/>
              <p:nvPr/>
            </p:nvSpPr>
            <p:spPr bwMode="auto">
              <a:xfrm rot="19893199">
                <a:off x="2387526" y="197758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B0198E9-C763-438E-8541-7D78A613E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188" y="1931395"/>
                <a:ext cx="216280" cy="62448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CACB8DB-CD0D-4B75-A5C8-5C59D1254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937" y="1942671"/>
                <a:ext cx="23989" cy="157676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309D6459-CD78-4CB9-93B0-1344E4A869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9001" y="2011149"/>
                <a:ext cx="191271" cy="95857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CB953BD-DC44-4E38-8F45-A43363FBF6BA}"/>
              </a:ext>
            </a:extLst>
          </p:cNvPr>
          <p:cNvGrpSpPr/>
          <p:nvPr/>
        </p:nvGrpSpPr>
        <p:grpSpPr>
          <a:xfrm>
            <a:off x="9991019" y="2208941"/>
            <a:ext cx="524302" cy="549188"/>
            <a:chOff x="2776302" y="4657642"/>
            <a:chExt cx="1550488" cy="1594059"/>
          </a:xfrm>
          <a:noFill/>
        </p:grpSpPr>
        <p:sp>
          <p:nvSpPr>
            <p:cNvPr id="192" name="Cylinder 812">
              <a:extLst>
                <a:ext uri="{FF2B5EF4-FFF2-40B4-BE49-F238E27FC236}">
                  <a16:creationId xmlns:a16="http://schemas.microsoft.com/office/drawing/2014/main" id="{29B87170-7D02-45E1-8952-9D6F22A8B007}"/>
                </a:ext>
              </a:extLst>
            </p:cNvPr>
            <p:cNvSpPr/>
            <p:nvPr/>
          </p:nvSpPr>
          <p:spPr bwMode="auto">
            <a:xfrm>
              <a:off x="2776302" y="4657642"/>
              <a:ext cx="1043832" cy="1371349"/>
            </a:xfrm>
            <a:prstGeom prst="can">
              <a:avLst>
                <a:gd name="adj" fmla="val 39530"/>
              </a:avLst>
            </a:prstGeom>
            <a:grp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SQL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Freeform 146">
              <a:extLst>
                <a:ext uri="{FF2B5EF4-FFF2-40B4-BE49-F238E27FC236}">
                  <a16:creationId xmlns:a16="http://schemas.microsoft.com/office/drawing/2014/main" id="{D20F0C1E-13E3-4A2A-801B-A03D9E80E8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11549" y="5608740"/>
              <a:ext cx="1015241" cy="642961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rgbClr val="F7F7F7"/>
            </a:solidFill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7E81677-4CFB-4F61-B43D-D66A9DBEB092}"/>
              </a:ext>
            </a:extLst>
          </p:cNvPr>
          <p:cNvSpPr/>
          <p:nvPr/>
        </p:nvSpPr>
        <p:spPr>
          <a:xfrm>
            <a:off x="9450440" y="2823199"/>
            <a:ext cx="15548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Multiple Azure SQL Database i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nstances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 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F4FA4FF-2B99-43E0-B5CA-C67BB099FDD1}"/>
              </a:ext>
            </a:extLst>
          </p:cNvPr>
          <p:cNvCxnSpPr>
            <a:cxnSpLocks/>
          </p:cNvCxnSpPr>
          <p:nvPr/>
        </p:nvCxnSpPr>
        <p:spPr>
          <a:xfrm>
            <a:off x="10225423" y="3334733"/>
            <a:ext cx="0" cy="120905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EA1984B-1EAC-43ED-8571-36EF15A0F54D}"/>
              </a:ext>
            </a:extLst>
          </p:cNvPr>
          <p:cNvSpPr/>
          <p:nvPr/>
        </p:nvSpPr>
        <p:spPr bwMode="auto">
          <a:xfrm>
            <a:off x="9432445" y="1860521"/>
            <a:ext cx="1585956" cy="14137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Data Marts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48CD9DC-D4E3-40CB-A6BA-41EC3F9380C8}"/>
              </a:ext>
            </a:extLst>
          </p:cNvPr>
          <p:cNvSpPr/>
          <p:nvPr/>
        </p:nvSpPr>
        <p:spPr bwMode="auto">
          <a:xfrm>
            <a:off x="9432445" y="4604236"/>
            <a:ext cx="1585956" cy="129855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Data Cubes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9135538-21B4-419B-8C6D-E9A33A6EE1DA}"/>
              </a:ext>
            </a:extLst>
          </p:cNvPr>
          <p:cNvSpPr/>
          <p:nvPr/>
        </p:nvSpPr>
        <p:spPr>
          <a:xfrm>
            <a:off x="6648266" y="2403224"/>
            <a:ext cx="1428598" cy="24622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43FF9DE-91E5-4457-8243-7F1A68923402}"/>
              </a:ext>
            </a:extLst>
          </p:cNvPr>
          <p:cNvGrpSpPr/>
          <p:nvPr/>
        </p:nvGrpSpPr>
        <p:grpSpPr>
          <a:xfrm>
            <a:off x="7158423" y="2044082"/>
            <a:ext cx="408284" cy="333108"/>
            <a:chOff x="5818113" y="2550840"/>
            <a:chExt cx="529278" cy="431824"/>
          </a:xfrm>
        </p:grpSpPr>
        <p:sp>
          <p:nvSpPr>
            <p:cNvPr id="130" name="Diamond 129">
              <a:extLst>
                <a:ext uri="{FF2B5EF4-FFF2-40B4-BE49-F238E27FC236}">
                  <a16:creationId xmlns:a16="http://schemas.microsoft.com/office/drawing/2014/main" id="{263E698E-41D2-4F47-ABA5-6672C5FA8DFF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B8D71C9-1D17-4A1A-B3D2-834178C16054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CACDCA8-6DA1-438E-9CA8-C97BC506B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16" y="2694611"/>
            <a:ext cx="298216" cy="155983"/>
          </a:xfrm>
          <a:prstGeom prst="rect">
            <a:avLst/>
          </a:prstGeom>
        </p:spPr>
      </p:pic>
      <p:pic>
        <p:nvPicPr>
          <p:cNvPr id="133" name="Picture 2">
            <a:extLst>
              <a:ext uri="{FF2B5EF4-FFF2-40B4-BE49-F238E27FC236}">
                <a16:creationId xmlns:a16="http://schemas.microsoft.com/office/drawing/2014/main" id="{F5149BBE-9A5E-4CBC-9763-CC73D9385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2286" y="2743626"/>
            <a:ext cx="336572" cy="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5A3B3510-E0B6-4E1C-A280-F130895B5981}"/>
              </a:ext>
            </a:extLst>
          </p:cNvPr>
          <p:cNvSpPr txBox="1"/>
          <p:nvPr/>
        </p:nvSpPr>
        <p:spPr>
          <a:xfrm>
            <a:off x="317350" y="3506117"/>
            <a:ext cx="13334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Logs (unstructured)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1A8E2C0-04A2-4D5E-BBA3-23C76F7EBA4D}"/>
              </a:ext>
            </a:extLst>
          </p:cNvPr>
          <p:cNvSpPr txBox="1"/>
          <p:nvPr/>
        </p:nvSpPr>
        <p:spPr>
          <a:xfrm>
            <a:off x="261694" y="4595768"/>
            <a:ext cx="1444792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Media (unstructured)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5E30767-6B2F-4E48-B13E-9B5A3AE6647C}"/>
              </a:ext>
            </a:extLst>
          </p:cNvPr>
          <p:cNvSpPr txBox="1"/>
          <p:nvPr/>
        </p:nvSpPr>
        <p:spPr>
          <a:xfrm>
            <a:off x="317350" y="5685419"/>
            <a:ext cx="13334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Files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(unstructured)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093C744-F9FA-4AE2-9F78-CDE226C614F9}"/>
              </a:ext>
            </a:extLst>
          </p:cNvPr>
          <p:cNvGrpSpPr/>
          <p:nvPr/>
        </p:nvGrpSpPr>
        <p:grpSpPr>
          <a:xfrm>
            <a:off x="860230" y="4152138"/>
            <a:ext cx="247721" cy="366053"/>
            <a:chOff x="9362108" y="1989394"/>
            <a:chExt cx="1356127" cy="2003921"/>
          </a:xfrm>
        </p:grpSpPr>
        <p:sp>
          <p:nvSpPr>
            <p:cNvPr id="153" name="Line 46">
              <a:extLst>
                <a:ext uri="{FF2B5EF4-FFF2-40B4-BE49-F238E27FC236}">
                  <a16:creationId xmlns:a16="http://schemas.microsoft.com/office/drawing/2014/main" id="{5AD0C738-533A-4177-A4D3-A9379ADFD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6390" y="1989395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4" name="Line 47">
              <a:extLst>
                <a:ext uri="{FF2B5EF4-FFF2-40B4-BE49-F238E27FC236}">
                  <a16:creationId xmlns:a16="http://schemas.microsoft.com/office/drawing/2014/main" id="{E13D6873-E22E-4F4E-BFC4-B2214D6675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6390" y="2258804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5" name="Rectangle 48">
              <a:extLst>
                <a:ext uri="{FF2B5EF4-FFF2-40B4-BE49-F238E27FC236}">
                  <a16:creationId xmlns:a16="http://schemas.microsoft.com/office/drawing/2014/main" id="{84AC12D6-631F-4151-B96C-F0986FA1C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7358" y="2591782"/>
              <a:ext cx="811255" cy="732551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4BB10400-59F5-47EC-AB2D-A91491ECB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7358" y="2891462"/>
              <a:ext cx="811255" cy="399573"/>
            </a:xfrm>
            <a:custGeom>
              <a:avLst/>
              <a:gdLst>
                <a:gd name="T0" fmla="*/ 268 w 268"/>
                <a:gd name="T1" fmla="*/ 132 h 132"/>
                <a:gd name="T2" fmla="*/ 179 w 268"/>
                <a:gd name="T3" fmla="*/ 44 h 132"/>
                <a:gd name="T4" fmla="*/ 156 w 268"/>
                <a:gd name="T5" fmla="*/ 66 h 132"/>
                <a:gd name="T6" fmla="*/ 89 w 268"/>
                <a:gd name="T7" fmla="*/ 0 h 132"/>
                <a:gd name="T8" fmla="*/ 0 w 268"/>
                <a:gd name="T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32">
                  <a:moveTo>
                    <a:pt x="268" y="132"/>
                  </a:moveTo>
                  <a:lnTo>
                    <a:pt x="179" y="44"/>
                  </a:lnTo>
                  <a:lnTo>
                    <a:pt x="156" y="66"/>
                  </a:lnTo>
                  <a:lnTo>
                    <a:pt x="89" y="0"/>
                  </a:lnTo>
                  <a:lnTo>
                    <a:pt x="0" y="8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7" name="Line 50">
              <a:extLst>
                <a:ext uri="{FF2B5EF4-FFF2-40B4-BE49-F238E27FC236}">
                  <a16:creationId xmlns:a16="http://schemas.microsoft.com/office/drawing/2014/main" id="{ED3AA8B6-1E20-4015-8AFF-E5DFD992AB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2724973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8" name="Line 51">
              <a:extLst>
                <a:ext uri="{FF2B5EF4-FFF2-40B4-BE49-F238E27FC236}">
                  <a16:creationId xmlns:a16="http://schemas.microsoft.com/office/drawing/2014/main" id="{57FC3207-0C3C-4B26-8C75-77FFFD4A9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2991355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9" name="Line 52">
              <a:extLst>
                <a:ext uri="{FF2B5EF4-FFF2-40B4-BE49-F238E27FC236}">
                  <a16:creationId xmlns:a16="http://schemas.microsoft.com/office/drawing/2014/main" id="{7FD3D5EA-7F35-44E5-B4ED-03DDA8216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3257737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0" name="Rectangle 53">
              <a:extLst>
                <a:ext uri="{FF2B5EF4-FFF2-40B4-BE49-F238E27FC236}">
                  <a16:creationId xmlns:a16="http://schemas.microsoft.com/office/drawing/2014/main" id="{6C22751C-1546-4321-BB0E-57F5D6977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1731" y="3590715"/>
              <a:ext cx="541845" cy="40260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1" name="Line 54">
              <a:extLst>
                <a:ext uri="{FF2B5EF4-FFF2-40B4-BE49-F238E27FC236}">
                  <a16:creationId xmlns:a16="http://schemas.microsoft.com/office/drawing/2014/main" id="{20BC2073-2B18-4D50-A6F2-D2D987F4D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6390" y="3657310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2" name="Oval 56">
              <a:extLst>
                <a:ext uri="{FF2B5EF4-FFF2-40B4-BE49-F238E27FC236}">
                  <a16:creationId xmlns:a16="http://schemas.microsoft.com/office/drawing/2014/main" id="{9B5982D5-4D02-4045-BBFB-AE0E8FD07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9203" y="2724973"/>
              <a:ext cx="136218" cy="1331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3" name="Freeform: Shape 442">
              <a:extLst>
                <a:ext uri="{FF2B5EF4-FFF2-40B4-BE49-F238E27FC236}">
                  <a16:creationId xmlns:a16="http://schemas.microsoft.com/office/drawing/2014/main" id="{C207EABD-7835-412B-8EDA-BA24B1A85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731" y="1989394"/>
              <a:ext cx="541845" cy="456200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E0C4FD9-33F6-436A-B541-10C9BD39C29F}"/>
              </a:ext>
            </a:extLst>
          </p:cNvPr>
          <p:cNvGrpSpPr/>
          <p:nvPr/>
        </p:nvGrpSpPr>
        <p:grpSpPr>
          <a:xfrm>
            <a:off x="860228" y="5282070"/>
            <a:ext cx="247724" cy="303248"/>
            <a:chOff x="965200" y="3436897"/>
            <a:chExt cx="528881" cy="64742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1A60C5DB-2EDC-442F-92FA-F17C2A489336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223" name="Snip Single Corner Rectangle 26">
                <a:extLst>
                  <a:ext uri="{FF2B5EF4-FFF2-40B4-BE49-F238E27FC236}">
                    <a16:creationId xmlns:a16="http://schemas.microsoft.com/office/drawing/2014/main" id="{9D6E926D-4553-4F47-9874-30D6928E7DFB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7" name="Triangle 27">
                <a:extLst>
                  <a:ext uri="{FF2B5EF4-FFF2-40B4-BE49-F238E27FC236}">
                    <a16:creationId xmlns:a16="http://schemas.microsoft.com/office/drawing/2014/main" id="{3240E8D2-B74D-4833-9CB7-7190DF7A7684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206BD7-1C86-4DE3-8B82-A0BC282ED325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8A5CF3D-BD4E-4DB2-96D1-0BD0A109E30D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CF5B68-FBE7-47A5-A52E-E797BCAC78A7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E8F4474-1625-4CDF-BAF9-706DB8667C06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90708E2-528C-43C4-A524-89F6A5F785B9}"/>
              </a:ext>
            </a:extLst>
          </p:cNvPr>
          <p:cNvGrpSpPr/>
          <p:nvPr/>
        </p:nvGrpSpPr>
        <p:grpSpPr>
          <a:xfrm>
            <a:off x="788188" y="3085055"/>
            <a:ext cx="391806" cy="339374"/>
            <a:chOff x="5606650" y="4267932"/>
            <a:chExt cx="2764904" cy="2394908"/>
          </a:xfrm>
        </p:grpSpPr>
        <p:sp>
          <p:nvSpPr>
            <p:cNvPr id="229" name="Rounded Rectangle 19">
              <a:extLst>
                <a:ext uri="{FF2B5EF4-FFF2-40B4-BE49-F238E27FC236}">
                  <a16:creationId xmlns:a16="http://schemas.microsoft.com/office/drawing/2014/main" id="{D11E6DA8-DBAD-4569-851F-CD00B505BFD2}"/>
                </a:ext>
              </a:extLst>
            </p:cNvPr>
            <p:cNvSpPr/>
            <p:nvPr/>
          </p:nvSpPr>
          <p:spPr bwMode="auto">
            <a:xfrm>
              <a:off x="5606650" y="4267932"/>
              <a:ext cx="2764904" cy="2394908"/>
            </a:xfrm>
            <a:prstGeom prst="roundRect">
              <a:avLst>
                <a:gd name="adj" fmla="val 5181"/>
              </a:avLst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24A6285-A039-478A-BC38-DF36DD150A36}"/>
                </a:ext>
              </a:extLst>
            </p:cNvPr>
            <p:cNvSpPr/>
            <p:nvPr/>
          </p:nvSpPr>
          <p:spPr bwMode="auto">
            <a:xfrm>
              <a:off x="5819333" y="4893547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3BE55B9-068B-4E70-95CD-3F1D80AE251F}"/>
                </a:ext>
              </a:extLst>
            </p:cNvPr>
            <p:cNvSpPr/>
            <p:nvPr/>
          </p:nvSpPr>
          <p:spPr bwMode="auto">
            <a:xfrm>
              <a:off x="6660850" y="4893547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8063B1FF-CE3B-41D3-A78E-8622F44D3847}"/>
                </a:ext>
              </a:extLst>
            </p:cNvPr>
            <p:cNvSpPr/>
            <p:nvPr/>
          </p:nvSpPr>
          <p:spPr bwMode="auto">
            <a:xfrm>
              <a:off x="7502367" y="4893547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4F14798-1E3F-40CD-B4A8-40D206457420}"/>
                </a:ext>
              </a:extLst>
            </p:cNvPr>
            <p:cNvSpPr/>
            <p:nvPr/>
          </p:nvSpPr>
          <p:spPr bwMode="auto">
            <a:xfrm>
              <a:off x="5819333" y="5463255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E3D2FC5E-9F05-41B2-9821-C64F4B117AFB}"/>
                </a:ext>
              </a:extLst>
            </p:cNvPr>
            <p:cNvSpPr/>
            <p:nvPr/>
          </p:nvSpPr>
          <p:spPr bwMode="auto">
            <a:xfrm>
              <a:off x="6660850" y="5463255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370261A2-370D-4458-945C-BC94E3C779DB}"/>
                </a:ext>
              </a:extLst>
            </p:cNvPr>
            <p:cNvSpPr/>
            <p:nvPr/>
          </p:nvSpPr>
          <p:spPr bwMode="auto">
            <a:xfrm>
              <a:off x="7502367" y="5463255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F61C43E-5751-4486-9F76-0846BDD734DD}"/>
                </a:ext>
              </a:extLst>
            </p:cNvPr>
            <p:cNvSpPr/>
            <p:nvPr/>
          </p:nvSpPr>
          <p:spPr bwMode="auto">
            <a:xfrm>
              <a:off x="5819333" y="6032963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C865520-C666-46C0-B80E-E0DA5B614A26}"/>
                </a:ext>
              </a:extLst>
            </p:cNvPr>
            <p:cNvSpPr/>
            <p:nvPr/>
          </p:nvSpPr>
          <p:spPr bwMode="auto">
            <a:xfrm>
              <a:off x="6660850" y="6032963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923A18C-C827-4512-8F7F-B9357A6BA32F}"/>
                </a:ext>
              </a:extLst>
            </p:cNvPr>
            <p:cNvSpPr/>
            <p:nvPr/>
          </p:nvSpPr>
          <p:spPr bwMode="auto">
            <a:xfrm>
              <a:off x="7502367" y="6032963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7C6551E-5857-4E3F-A47C-50E7FA177423}"/>
                </a:ext>
              </a:extLst>
            </p:cNvPr>
            <p:cNvCxnSpPr/>
            <p:nvPr/>
          </p:nvCxnSpPr>
          <p:spPr>
            <a:xfrm>
              <a:off x="5606650" y="4702629"/>
              <a:ext cx="276490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A234CC8-A262-406D-89DE-F9A6C5871BC8}"/>
              </a:ext>
            </a:extLst>
          </p:cNvPr>
          <p:cNvSpPr/>
          <p:nvPr/>
        </p:nvSpPr>
        <p:spPr>
          <a:xfrm>
            <a:off x="4588408" y="396925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Blob Storage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7B34E33-1531-4712-AF4C-3981685441CF}"/>
              </a:ext>
            </a:extLst>
          </p:cNvPr>
          <p:cNvGrpSpPr/>
          <p:nvPr/>
        </p:nvGrpSpPr>
        <p:grpSpPr>
          <a:xfrm>
            <a:off x="4991121" y="3437668"/>
            <a:ext cx="507755" cy="435880"/>
            <a:chOff x="5849473" y="3154325"/>
            <a:chExt cx="507755" cy="435880"/>
          </a:xfrm>
        </p:grpSpPr>
        <p:sp>
          <p:nvSpPr>
            <p:cNvPr id="220" name="Hexagon 219">
              <a:extLst>
                <a:ext uri="{FF2B5EF4-FFF2-40B4-BE49-F238E27FC236}">
                  <a16:creationId xmlns:a16="http://schemas.microsoft.com/office/drawing/2014/main" id="{B68824D3-1245-488D-9079-3AF866D05F98}"/>
                </a:ext>
              </a:extLst>
            </p:cNvPr>
            <p:cNvSpPr/>
            <p:nvPr/>
          </p:nvSpPr>
          <p:spPr bwMode="auto">
            <a:xfrm>
              <a:off x="5849473" y="3154325"/>
              <a:ext cx="507755" cy="43588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Snip Single Corner Rectangle 26">
              <a:extLst>
                <a:ext uri="{FF2B5EF4-FFF2-40B4-BE49-F238E27FC236}">
                  <a16:creationId xmlns:a16="http://schemas.microsoft.com/office/drawing/2014/main" id="{5BBC2287-916B-499E-A5E7-D53D2CC1F7E2}"/>
                </a:ext>
              </a:extLst>
            </p:cNvPr>
            <p:cNvSpPr/>
            <p:nvPr/>
          </p:nvSpPr>
          <p:spPr bwMode="auto">
            <a:xfrm>
              <a:off x="5978104" y="3244806"/>
              <a:ext cx="250493" cy="254917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B2B25C1-F74C-4064-B475-022E2BC63888}"/>
                </a:ext>
              </a:extLst>
            </p:cNvPr>
            <p:cNvGrpSpPr/>
            <p:nvPr/>
          </p:nvGrpSpPr>
          <p:grpSpPr>
            <a:xfrm>
              <a:off x="6042257" y="3299649"/>
              <a:ext cx="85436" cy="153264"/>
              <a:chOff x="4917030" y="1019829"/>
              <a:chExt cx="123056" cy="229308"/>
            </a:xfrm>
          </p:grpSpPr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55EF0584-68E3-48E6-83E5-6FE9B4BF93F7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8F8464B6-4327-49FC-9372-10958B347832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119B052-E3FA-45CB-AB4B-8F347F727EC5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8080F0D-8F6B-4D96-BF3D-5B195EF19A8F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1" name="Right Triangle 240">
              <a:extLst>
                <a:ext uri="{FF2B5EF4-FFF2-40B4-BE49-F238E27FC236}">
                  <a16:creationId xmlns:a16="http://schemas.microsoft.com/office/drawing/2014/main" id="{C8A1C0D4-A49D-4274-99CE-8C31E0710B15}"/>
                </a:ext>
              </a:extLst>
            </p:cNvPr>
            <p:cNvSpPr/>
            <p:nvPr/>
          </p:nvSpPr>
          <p:spPr bwMode="auto">
            <a:xfrm>
              <a:off x="6156354" y="3244806"/>
              <a:ext cx="72243" cy="68950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sp>
        <p:nvSpPr>
          <p:cNvPr id="256" name="Rectangle 255">
            <a:extLst>
              <a:ext uri="{FF2B5EF4-FFF2-40B4-BE49-F238E27FC236}">
                <a16:creationId xmlns:a16="http://schemas.microsoft.com/office/drawing/2014/main" id="{8E198878-3795-453E-9163-B96D0320F372}"/>
              </a:ext>
            </a:extLst>
          </p:cNvPr>
          <p:cNvSpPr/>
          <p:nvPr/>
        </p:nvSpPr>
        <p:spPr>
          <a:xfrm>
            <a:off x="2460504" y="3969259"/>
            <a:ext cx="13308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Factory 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9C3315D-B458-417C-BF81-2FCE469CEBDB}"/>
              </a:ext>
            </a:extLst>
          </p:cNvPr>
          <p:cNvGrpSpPr/>
          <p:nvPr/>
        </p:nvGrpSpPr>
        <p:grpSpPr>
          <a:xfrm>
            <a:off x="2914269" y="3447283"/>
            <a:ext cx="423284" cy="416651"/>
            <a:chOff x="5279190" y="5401430"/>
            <a:chExt cx="1101836" cy="1106637"/>
          </a:xfrm>
        </p:grpSpPr>
        <p:sp>
          <p:nvSpPr>
            <p:cNvPr id="258" name="Freeform: Shape 815">
              <a:extLst>
                <a:ext uri="{FF2B5EF4-FFF2-40B4-BE49-F238E27FC236}">
                  <a16:creationId xmlns:a16="http://schemas.microsoft.com/office/drawing/2014/main" id="{51ED788C-B356-40E5-ACCF-A2A9247C7EB9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Freeform: Shape 816">
              <a:extLst>
                <a:ext uri="{FF2B5EF4-FFF2-40B4-BE49-F238E27FC236}">
                  <a16:creationId xmlns:a16="http://schemas.microsoft.com/office/drawing/2014/main" id="{234B6936-7239-458E-AC98-B857E88655E5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1" name="Freeform: Shape 817">
              <a:extLst>
                <a:ext uri="{FF2B5EF4-FFF2-40B4-BE49-F238E27FC236}">
                  <a16:creationId xmlns:a16="http://schemas.microsoft.com/office/drawing/2014/main" id="{6A8BB984-6280-4FFF-B4E5-DF05B98AF031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818">
              <a:extLst>
                <a:ext uri="{FF2B5EF4-FFF2-40B4-BE49-F238E27FC236}">
                  <a16:creationId xmlns:a16="http://schemas.microsoft.com/office/drawing/2014/main" id="{A83BD5B6-ADB4-4FF4-9F5A-EF97503B68A4}"/>
                </a:ext>
              </a:extLst>
            </p:cNvPr>
            <p:cNvSpPr/>
            <p:nvPr/>
          </p:nvSpPr>
          <p:spPr bwMode="auto">
            <a:xfrm>
              <a:off x="5279190" y="5499597"/>
              <a:ext cx="1101836" cy="1008470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8" name="Freeform: Shape 819">
              <a:extLst>
                <a:ext uri="{FF2B5EF4-FFF2-40B4-BE49-F238E27FC236}">
                  <a16:creationId xmlns:a16="http://schemas.microsoft.com/office/drawing/2014/main" id="{354D6965-B736-4CFA-B33B-BC22E2128D2B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solidFill>
              <a:srgbClr val="F7F7F7"/>
            </a:solidFill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25AD096E-158B-4FB5-8674-5A57690151C9}"/>
              </a:ext>
            </a:extLst>
          </p:cNvPr>
          <p:cNvCxnSpPr>
            <a:cxnSpLocks/>
          </p:cNvCxnSpPr>
          <p:nvPr/>
        </p:nvCxnSpPr>
        <p:spPr>
          <a:xfrm>
            <a:off x="3500656" y="3658822"/>
            <a:ext cx="131546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FF348165-C955-4676-88B7-D7AA36375B4A}"/>
              </a:ext>
            </a:extLst>
          </p:cNvPr>
          <p:cNvCxnSpPr>
            <a:cxnSpLocks/>
          </p:cNvCxnSpPr>
          <p:nvPr/>
        </p:nvCxnSpPr>
        <p:spPr>
          <a:xfrm>
            <a:off x="5672359" y="3658822"/>
            <a:ext cx="288381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01BEA85E-FE76-4547-8BFD-EE4551F95FA9}"/>
              </a:ext>
            </a:extLst>
          </p:cNvPr>
          <p:cNvGrpSpPr/>
          <p:nvPr/>
        </p:nvGrpSpPr>
        <p:grpSpPr>
          <a:xfrm>
            <a:off x="11115008" y="3476108"/>
            <a:ext cx="784139" cy="463150"/>
            <a:chOff x="10791630" y="4209709"/>
            <a:chExt cx="982164" cy="579530"/>
          </a:xfrm>
          <a:solidFill>
            <a:srgbClr val="F7F7F7"/>
          </a:solidFill>
        </p:grpSpPr>
        <p:sp useBgFill="1">
          <p:nvSpPr>
            <p:cNvPr id="292" name="Freeform 50">
              <a:extLst>
                <a:ext uri="{FF2B5EF4-FFF2-40B4-BE49-F238E27FC236}">
                  <a16:creationId xmlns:a16="http://schemas.microsoft.com/office/drawing/2014/main" id="{071087FE-FA3C-401E-A685-DE548392F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9477" y="4489574"/>
              <a:ext cx="434317" cy="299665"/>
            </a:xfrm>
            <a:custGeom>
              <a:avLst/>
              <a:gdLst>
                <a:gd name="T0" fmla="*/ 724 w 1451"/>
                <a:gd name="T1" fmla="*/ 998 h 999"/>
                <a:gd name="T2" fmla="*/ 0 w 1451"/>
                <a:gd name="T3" fmla="*/ 998 h 999"/>
                <a:gd name="T4" fmla="*/ 0 w 1451"/>
                <a:gd name="T5" fmla="*/ 0 h 999"/>
                <a:gd name="T6" fmla="*/ 1450 w 1451"/>
                <a:gd name="T7" fmla="*/ 0 h 999"/>
                <a:gd name="T8" fmla="*/ 1450 w 1451"/>
                <a:gd name="T9" fmla="*/ 998 h 999"/>
                <a:gd name="T10" fmla="*/ 724 w 1451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1" h="999">
                  <a:moveTo>
                    <a:pt x="724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450" y="998"/>
                  </a:lnTo>
                  <a:lnTo>
                    <a:pt x="724" y="998"/>
                  </a:lnTo>
                </a:path>
              </a:pathLst>
            </a:cu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93" name="Freeform 52">
              <a:extLst>
                <a:ext uri="{FF2B5EF4-FFF2-40B4-BE49-F238E27FC236}">
                  <a16:creationId xmlns:a16="http://schemas.microsoft.com/office/drawing/2014/main" id="{E0CA4B32-59BF-40A2-83CF-3AA32C8F0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0440" y="4209709"/>
              <a:ext cx="748504" cy="472601"/>
            </a:xfrm>
            <a:custGeom>
              <a:avLst/>
              <a:gdLst>
                <a:gd name="T0" fmla="*/ 1249 w 2500"/>
                <a:gd name="T1" fmla="*/ 1577 h 1578"/>
                <a:gd name="T2" fmla="*/ 0 w 2500"/>
                <a:gd name="T3" fmla="*/ 1577 h 1578"/>
                <a:gd name="T4" fmla="*/ 0 w 2500"/>
                <a:gd name="T5" fmla="*/ 0 h 1578"/>
                <a:gd name="T6" fmla="*/ 2499 w 2500"/>
                <a:gd name="T7" fmla="*/ 0 h 1578"/>
                <a:gd name="T8" fmla="*/ 2499 w 2500"/>
                <a:gd name="T9" fmla="*/ 1577 h 1578"/>
                <a:gd name="T10" fmla="*/ 1249 w 2500"/>
                <a:gd name="T11" fmla="*/ 1577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0" h="1578">
                  <a:moveTo>
                    <a:pt x="1249" y="1577"/>
                  </a:moveTo>
                  <a:lnTo>
                    <a:pt x="0" y="1577"/>
                  </a:lnTo>
                  <a:lnTo>
                    <a:pt x="0" y="0"/>
                  </a:lnTo>
                  <a:lnTo>
                    <a:pt x="2499" y="0"/>
                  </a:lnTo>
                  <a:lnTo>
                    <a:pt x="2499" y="1577"/>
                  </a:lnTo>
                  <a:lnTo>
                    <a:pt x="1249" y="1577"/>
                  </a:lnTo>
                </a:path>
              </a:pathLst>
            </a:cu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94" name="Line 54">
              <a:extLst>
                <a:ext uri="{FF2B5EF4-FFF2-40B4-BE49-F238E27FC236}">
                  <a16:creationId xmlns:a16="http://schemas.microsoft.com/office/drawing/2014/main" id="{02FF6C70-636E-446D-B717-F1CD8A0FF6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48717" y="4565480"/>
              <a:ext cx="252142" cy="0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95" name="Line 55">
              <a:extLst>
                <a:ext uri="{FF2B5EF4-FFF2-40B4-BE49-F238E27FC236}">
                  <a16:creationId xmlns:a16="http://schemas.microsoft.com/office/drawing/2014/main" id="{81AFDD4F-B33D-44C6-9464-9115F177FB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84689" y="4618944"/>
              <a:ext cx="116170" cy="0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96" name="Line 56">
              <a:extLst>
                <a:ext uri="{FF2B5EF4-FFF2-40B4-BE49-F238E27FC236}">
                  <a16:creationId xmlns:a16="http://schemas.microsoft.com/office/drawing/2014/main" id="{0466F960-49BC-408D-A1FC-64AE437DC8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48717" y="4512015"/>
              <a:ext cx="252142" cy="0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97" name="Freeform 57">
              <a:extLst>
                <a:ext uri="{FF2B5EF4-FFF2-40B4-BE49-F238E27FC236}">
                  <a16:creationId xmlns:a16="http://schemas.microsoft.com/office/drawing/2014/main" id="{2078CB34-4668-458E-A2D9-1E039FAF9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2843" y="4369442"/>
              <a:ext cx="80526" cy="80527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98" name="Freeform 58">
              <a:extLst>
                <a:ext uri="{FF2B5EF4-FFF2-40B4-BE49-F238E27FC236}">
                  <a16:creationId xmlns:a16="http://schemas.microsoft.com/office/drawing/2014/main" id="{187CFC0D-6C38-423A-9521-439ABD961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859" y="4436769"/>
              <a:ext cx="80528" cy="80526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299" name="Freeform 59">
              <a:extLst>
                <a:ext uri="{FF2B5EF4-FFF2-40B4-BE49-F238E27FC236}">
                  <a16:creationId xmlns:a16="http://schemas.microsoft.com/office/drawing/2014/main" id="{C232EB69-AD6A-4816-8EC9-5C09A85B4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0207" y="4302117"/>
              <a:ext cx="80528" cy="80526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00" name="Freeform 60">
              <a:extLst>
                <a:ext uri="{FF2B5EF4-FFF2-40B4-BE49-F238E27FC236}">
                  <a16:creationId xmlns:a16="http://schemas.microsoft.com/office/drawing/2014/main" id="{DF81D789-48CD-4E50-8DC0-B30ABAA7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9115" y="4275715"/>
              <a:ext cx="80528" cy="80526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01" name="Freeform 61">
              <a:extLst>
                <a:ext uri="{FF2B5EF4-FFF2-40B4-BE49-F238E27FC236}">
                  <a16:creationId xmlns:a16="http://schemas.microsoft.com/office/drawing/2014/main" id="{F7F4F88F-8D17-4DFC-ACA7-F176BEF3C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7890" y="4275715"/>
              <a:ext cx="80526" cy="80526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02" name="Line 62">
              <a:extLst>
                <a:ext uri="{FF2B5EF4-FFF2-40B4-BE49-F238E27FC236}">
                  <a16:creationId xmlns:a16="http://schemas.microsoft.com/office/drawing/2014/main" id="{AB364E92-3C2B-40AF-9AD6-EA22E7D78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78089" y="4348321"/>
              <a:ext cx="38284" cy="40924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03" name="Line 63">
              <a:extLst>
                <a:ext uri="{FF2B5EF4-FFF2-40B4-BE49-F238E27FC236}">
                  <a16:creationId xmlns:a16="http://schemas.microsoft.com/office/drawing/2014/main" id="{B793A5AF-81C0-4F0F-A895-D9788B5F94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1160" y="4349641"/>
              <a:ext cx="38283" cy="38283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04" name="Line 64">
              <a:extLst>
                <a:ext uri="{FF2B5EF4-FFF2-40B4-BE49-F238E27FC236}">
                  <a16:creationId xmlns:a16="http://schemas.microsoft.com/office/drawing/2014/main" id="{A309D152-8F6B-483E-B168-9EFB8FCA32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10106" y="4348320"/>
              <a:ext cx="112210" cy="109570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05" name="Line 65">
              <a:extLst>
                <a:ext uri="{FF2B5EF4-FFF2-40B4-BE49-F238E27FC236}">
                  <a16:creationId xmlns:a16="http://schemas.microsoft.com/office/drawing/2014/main" id="{85FF6B46-CA9E-4EDF-8744-3725DA68C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2253" y="4377363"/>
              <a:ext cx="79207" cy="79207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06" name="Freeform 66">
              <a:extLst>
                <a:ext uri="{FF2B5EF4-FFF2-40B4-BE49-F238E27FC236}">
                  <a16:creationId xmlns:a16="http://schemas.microsoft.com/office/drawing/2014/main" id="{71A0A64B-0E3E-4205-910F-93D68C628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1630" y="4489574"/>
              <a:ext cx="493722" cy="299665"/>
            </a:xfrm>
            <a:custGeom>
              <a:avLst/>
              <a:gdLst>
                <a:gd name="T0" fmla="*/ 825 w 1650"/>
                <a:gd name="T1" fmla="*/ 998 h 999"/>
                <a:gd name="T2" fmla="*/ 0 w 1650"/>
                <a:gd name="T3" fmla="*/ 998 h 999"/>
                <a:gd name="T4" fmla="*/ 0 w 1650"/>
                <a:gd name="T5" fmla="*/ 0 h 999"/>
                <a:gd name="T6" fmla="*/ 1649 w 1650"/>
                <a:gd name="T7" fmla="*/ 0 h 999"/>
                <a:gd name="T8" fmla="*/ 1649 w 1650"/>
                <a:gd name="T9" fmla="*/ 998 h 999"/>
                <a:gd name="T10" fmla="*/ 825 w 1650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0" h="999">
                  <a:moveTo>
                    <a:pt x="825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649" y="0"/>
                  </a:lnTo>
                  <a:lnTo>
                    <a:pt x="1649" y="998"/>
                  </a:lnTo>
                  <a:lnTo>
                    <a:pt x="825" y="998"/>
                  </a:lnTo>
                </a:path>
              </a:pathLst>
            </a:cu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54FE18A7-1834-4C73-8CA2-ACB103FFCF1F}"/>
                </a:ext>
              </a:extLst>
            </p:cNvPr>
            <p:cNvGrpSpPr/>
            <p:nvPr/>
          </p:nvGrpSpPr>
          <p:grpSpPr>
            <a:xfrm>
              <a:off x="10913128" y="4544291"/>
              <a:ext cx="243440" cy="185324"/>
              <a:chOff x="2502877" y="2643553"/>
              <a:chExt cx="3651737" cy="2779942"/>
            </a:xfrm>
            <a:grpFill/>
          </p:grpSpPr>
          <p:sp>
            <p:nvSpPr>
              <p:cNvPr id="308" name="Freeform: Shape 581">
                <a:extLst>
                  <a:ext uri="{FF2B5EF4-FFF2-40B4-BE49-F238E27FC236}">
                    <a16:creationId xmlns:a16="http://schemas.microsoft.com/office/drawing/2014/main" id="{789997B2-C56F-4D19-BAC6-38BC3F83ABF1}"/>
                  </a:ext>
                </a:extLst>
              </p:cNvPr>
              <p:cNvSpPr/>
              <p:nvPr/>
            </p:nvSpPr>
            <p:spPr bwMode="auto">
              <a:xfrm>
                <a:off x="2502877" y="2643553"/>
                <a:ext cx="3651737" cy="2288931"/>
              </a:xfrm>
              <a:custGeom>
                <a:avLst/>
                <a:gdLst>
                  <a:gd name="connsiteX0" fmla="*/ 396145 w 3651737"/>
                  <a:gd name="connsiteY0" fmla="*/ 0 h 2582009"/>
                  <a:gd name="connsiteX1" fmla="*/ 3255592 w 3651737"/>
                  <a:gd name="connsiteY1" fmla="*/ 0 h 2582009"/>
                  <a:gd name="connsiteX2" fmla="*/ 3651737 w 3651737"/>
                  <a:gd name="connsiteY2" fmla="*/ 396145 h 2582009"/>
                  <a:gd name="connsiteX3" fmla="*/ 3651737 w 3651737"/>
                  <a:gd name="connsiteY3" fmla="*/ 1892786 h 2582009"/>
                  <a:gd name="connsiteX4" fmla="*/ 3255592 w 3651737"/>
                  <a:gd name="connsiteY4" fmla="*/ 2288931 h 2582009"/>
                  <a:gd name="connsiteX5" fmla="*/ 3196003 w 3651737"/>
                  <a:gd name="connsiteY5" fmla="*/ 2288931 h 2582009"/>
                  <a:gd name="connsiteX6" fmla="*/ 3196003 w 3651737"/>
                  <a:gd name="connsiteY6" fmla="*/ 2582009 h 2582009"/>
                  <a:gd name="connsiteX7" fmla="*/ 455734 w 3651737"/>
                  <a:gd name="connsiteY7" fmla="*/ 2582009 h 2582009"/>
                  <a:gd name="connsiteX8" fmla="*/ 455734 w 3651737"/>
                  <a:gd name="connsiteY8" fmla="*/ 2288931 h 2582009"/>
                  <a:gd name="connsiteX9" fmla="*/ 396145 w 3651737"/>
                  <a:gd name="connsiteY9" fmla="*/ 2288931 h 2582009"/>
                  <a:gd name="connsiteX10" fmla="*/ 0 w 3651737"/>
                  <a:gd name="connsiteY10" fmla="*/ 1892786 h 2582009"/>
                  <a:gd name="connsiteX11" fmla="*/ 0 w 3651737"/>
                  <a:gd name="connsiteY11" fmla="*/ 396145 h 2582009"/>
                  <a:gd name="connsiteX12" fmla="*/ 396145 w 3651737"/>
                  <a:gd name="connsiteY12" fmla="*/ 0 h 2582009"/>
                  <a:gd name="connsiteX0" fmla="*/ 455734 w 3651737"/>
                  <a:gd name="connsiteY0" fmla="*/ 2582009 h 2673449"/>
                  <a:gd name="connsiteX1" fmla="*/ 455734 w 3651737"/>
                  <a:gd name="connsiteY1" fmla="*/ 2288931 h 2673449"/>
                  <a:gd name="connsiteX2" fmla="*/ 396145 w 3651737"/>
                  <a:gd name="connsiteY2" fmla="*/ 2288931 h 2673449"/>
                  <a:gd name="connsiteX3" fmla="*/ 0 w 3651737"/>
                  <a:gd name="connsiteY3" fmla="*/ 1892786 h 2673449"/>
                  <a:gd name="connsiteX4" fmla="*/ 0 w 3651737"/>
                  <a:gd name="connsiteY4" fmla="*/ 396145 h 2673449"/>
                  <a:gd name="connsiteX5" fmla="*/ 396145 w 3651737"/>
                  <a:gd name="connsiteY5" fmla="*/ 0 h 2673449"/>
                  <a:gd name="connsiteX6" fmla="*/ 3255592 w 3651737"/>
                  <a:gd name="connsiteY6" fmla="*/ 0 h 2673449"/>
                  <a:gd name="connsiteX7" fmla="*/ 3651737 w 3651737"/>
                  <a:gd name="connsiteY7" fmla="*/ 396145 h 2673449"/>
                  <a:gd name="connsiteX8" fmla="*/ 3651737 w 3651737"/>
                  <a:gd name="connsiteY8" fmla="*/ 1892786 h 2673449"/>
                  <a:gd name="connsiteX9" fmla="*/ 3255592 w 3651737"/>
                  <a:gd name="connsiteY9" fmla="*/ 2288931 h 2673449"/>
                  <a:gd name="connsiteX10" fmla="*/ 3196003 w 3651737"/>
                  <a:gd name="connsiteY10" fmla="*/ 2288931 h 2673449"/>
                  <a:gd name="connsiteX11" fmla="*/ 3196003 w 3651737"/>
                  <a:gd name="connsiteY11" fmla="*/ 2582009 h 2673449"/>
                  <a:gd name="connsiteX12" fmla="*/ 547174 w 3651737"/>
                  <a:gd name="connsiteY12" fmla="*/ 2673449 h 2673449"/>
                  <a:gd name="connsiteX0" fmla="*/ 455734 w 3651737"/>
                  <a:gd name="connsiteY0" fmla="*/ 2582009 h 2582009"/>
                  <a:gd name="connsiteX1" fmla="*/ 455734 w 3651737"/>
                  <a:gd name="connsiteY1" fmla="*/ 2288931 h 2582009"/>
                  <a:gd name="connsiteX2" fmla="*/ 396145 w 3651737"/>
                  <a:gd name="connsiteY2" fmla="*/ 2288931 h 2582009"/>
                  <a:gd name="connsiteX3" fmla="*/ 0 w 3651737"/>
                  <a:gd name="connsiteY3" fmla="*/ 1892786 h 2582009"/>
                  <a:gd name="connsiteX4" fmla="*/ 0 w 3651737"/>
                  <a:gd name="connsiteY4" fmla="*/ 396145 h 2582009"/>
                  <a:gd name="connsiteX5" fmla="*/ 396145 w 3651737"/>
                  <a:gd name="connsiteY5" fmla="*/ 0 h 2582009"/>
                  <a:gd name="connsiteX6" fmla="*/ 3255592 w 3651737"/>
                  <a:gd name="connsiteY6" fmla="*/ 0 h 2582009"/>
                  <a:gd name="connsiteX7" fmla="*/ 3651737 w 3651737"/>
                  <a:gd name="connsiteY7" fmla="*/ 396145 h 2582009"/>
                  <a:gd name="connsiteX8" fmla="*/ 3651737 w 3651737"/>
                  <a:gd name="connsiteY8" fmla="*/ 1892786 h 2582009"/>
                  <a:gd name="connsiteX9" fmla="*/ 3255592 w 3651737"/>
                  <a:gd name="connsiteY9" fmla="*/ 2288931 h 2582009"/>
                  <a:gd name="connsiteX10" fmla="*/ 3196003 w 3651737"/>
                  <a:gd name="connsiteY10" fmla="*/ 2288931 h 2582009"/>
                  <a:gd name="connsiteX11" fmla="*/ 3196003 w 3651737"/>
                  <a:gd name="connsiteY11" fmla="*/ 2582009 h 2582009"/>
                  <a:gd name="connsiteX0" fmla="*/ 455734 w 3651737"/>
                  <a:gd name="connsiteY0" fmla="*/ 2288931 h 2582009"/>
                  <a:gd name="connsiteX1" fmla="*/ 396145 w 3651737"/>
                  <a:gd name="connsiteY1" fmla="*/ 2288931 h 2582009"/>
                  <a:gd name="connsiteX2" fmla="*/ 0 w 3651737"/>
                  <a:gd name="connsiteY2" fmla="*/ 1892786 h 2582009"/>
                  <a:gd name="connsiteX3" fmla="*/ 0 w 3651737"/>
                  <a:gd name="connsiteY3" fmla="*/ 396145 h 2582009"/>
                  <a:gd name="connsiteX4" fmla="*/ 396145 w 3651737"/>
                  <a:gd name="connsiteY4" fmla="*/ 0 h 2582009"/>
                  <a:gd name="connsiteX5" fmla="*/ 3255592 w 3651737"/>
                  <a:gd name="connsiteY5" fmla="*/ 0 h 2582009"/>
                  <a:gd name="connsiteX6" fmla="*/ 3651737 w 3651737"/>
                  <a:gd name="connsiteY6" fmla="*/ 396145 h 2582009"/>
                  <a:gd name="connsiteX7" fmla="*/ 3651737 w 3651737"/>
                  <a:gd name="connsiteY7" fmla="*/ 1892786 h 2582009"/>
                  <a:gd name="connsiteX8" fmla="*/ 3255592 w 3651737"/>
                  <a:gd name="connsiteY8" fmla="*/ 2288931 h 2582009"/>
                  <a:gd name="connsiteX9" fmla="*/ 3196003 w 3651737"/>
                  <a:gd name="connsiteY9" fmla="*/ 2288931 h 2582009"/>
                  <a:gd name="connsiteX10" fmla="*/ 3196003 w 3651737"/>
                  <a:gd name="connsiteY10" fmla="*/ 2582009 h 2582009"/>
                  <a:gd name="connsiteX0" fmla="*/ 455734 w 3651737"/>
                  <a:gd name="connsiteY0" fmla="*/ 2288931 h 2288931"/>
                  <a:gd name="connsiteX1" fmla="*/ 396145 w 3651737"/>
                  <a:gd name="connsiteY1" fmla="*/ 2288931 h 2288931"/>
                  <a:gd name="connsiteX2" fmla="*/ 0 w 3651737"/>
                  <a:gd name="connsiteY2" fmla="*/ 1892786 h 2288931"/>
                  <a:gd name="connsiteX3" fmla="*/ 0 w 3651737"/>
                  <a:gd name="connsiteY3" fmla="*/ 396145 h 2288931"/>
                  <a:gd name="connsiteX4" fmla="*/ 396145 w 3651737"/>
                  <a:gd name="connsiteY4" fmla="*/ 0 h 2288931"/>
                  <a:gd name="connsiteX5" fmla="*/ 3255592 w 3651737"/>
                  <a:gd name="connsiteY5" fmla="*/ 0 h 2288931"/>
                  <a:gd name="connsiteX6" fmla="*/ 3651737 w 3651737"/>
                  <a:gd name="connsiteY6" fmla="*/ 396145 h 2288931"/>
                  <a:gd name="connsiteX7" fmla="*/ 3651737 w 3651737"/>
                  <a:gd name="connsiteY7" fmla="*/ 1892786 h 2288931"/>
                  <a:gd name="connsiteX8" fmla="*/ 3255592 w 3651737"/>
                  <a:gd name="connsiteY8" fmla="*/ 2288931 h 2288931"/>
                  <a:gd name="connsiteX9" fmla="*/ 3196003 w 3651737"/>
                  <a:gd name="connsiteY9" fmla="*/ 2288931 h 228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1737" h="2288931">
                    <a:moveTo>
                      <a:pt x="455734" y="2288931"/>
                    </a:moveTo>
                    <a:lnTo>
                      <a:pt x="396145" y="2288931"/>
                    </a:lnTo>
                    <a:cubicBezTo>
                      <a:pt x="177360" y="2288931"/>
                      <a:pt x="0" y="2111571"/>
                      <a:pt x="0" y="1892786"/>
                    </a:cubicBezTo>
                    <a:lnTo>
                      <a:pt x="0" y="396145"/>
                    </a:lnTo>
                    <a:cubicBezTo>
                      <a:pt x="0" y="177360"/>
                      <a:pt x="177360" y="0"/>
                      <a:pt x="396145" y="0"/>
                    </a:cubicBezTo>
                    <a:lnTo>
                      <a:pt x="3255592" y="0"/>
                    </a:lnTo>
                    <a:cubicBezTo>
                      <a:pt x="3474377" y="0"/>
                      <a:pt x="3651737" y="177360"/>
                      <a:pt x="3651737" y="396145"/>
                    </a:cubicBezTo>
                    <a:lnTo>
                      <a:pt x="3651737" y="1892786"/>
                    </a:lnTo>
                    <a:cubicBezTo>
                      <a:pt x="3651737" y="2111571"/>
                      <a:pt x="3474377" y="2288931"/>
                      <a:pt x="3255592" y="2288931"/>
                    </a:cubicBezTo>
                    <a:lnTo>
                      <a:pt x="3196003" y="2288931"/>
                    </a:lnTo>
                  </a:path>
                </a:pathLst>
              </a:cu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149D376B-727D-4429-BEF2-D4B95E2C05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3655" y="4505747"/>
                <a:ext cx="0" cy="917748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7C09175-C5F6-4772-A0E0-F390F2A8F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069" y="3734649"/>
                <a:ext cx="0" cy="1688846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B92419A1-D8E2-4A82-8BE8-3273082296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82" y="4051603"/>
                <a:ext cx="0" cy="1371892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313A4D70-9D54-4C7C-A536-8A8214F74B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0632" y="3185667"/>
                <a:ext cx="0" cy="2237828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68D05941-6192-4F7B-A407-DCFB4407744A}"/>
              </a:ext>
            </a:extLst>
          </p:cNvPr>
          <p:cNvCxnSpPr>
            <a:cxnSpLocks/>
            <a:stCxn id="260" idx="2"/>
          </p:cNvCxnSpPr>
          <p:nvPr/>
        </p:nvCxnSpPr>
        <p:spPr>
          <a:xfrm rot="16200000" flipH="1">
            <a:off x="8796730" y="4687597"/>
            <a:ext cx="884144" cy="247688"/>
          </a:xfrm>
          <a:prstGeom prst="bentConnector3">
            <a:avLst>
              <a:gd name="adj1" fmla="val 100043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06B20E51-4CEA-4957-8D07-107EB82E25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07201" y="2605769"/>
            <a:ext cx="1153559" cy="419846"/>
          </a:xfrm>
          <a:prstGeom prst="bentConnector3">
            <a:avLst>
              <a:gd name="adj1" fmla="val 458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5F6CF2BA-F762-4E4A-B543-7DDDCBCF5B5A}"/>
              </a:ext>
            </a:extLst>
          </p:cNvPr>
          <p:cNvCxnSpPr>
            <a:cxnSpLocks/>
            <a:stCxn id="201" idx="3"/>
            <a:endCxn id="287" idx="2"/>
          </p:cNvCxnSpPr>
          <p:nvPr/>
        </p:nvCxnSpPr>
        <p:spPr>
          <a:xfrm flipV="1">
            <a:off x="11092308" y="4215480"/>
            <a:ext cx="414770" cy="1038031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F3EDA44-AA4F-4A2E-AEFD-C25483ED8385}"/>
              </a:ext>
            </a:extLst>
          </p:cNvPr>
          <p:cNvCxnSpPr/>
          <p:nvPr/>
        </p:nvCxnSpPr>
        <p:spPr>
          <a:xfrm rot="16200000" flipH="1">
            <a:off x="7774925" y="2373143"/>
            <a:ext cx="1087888" cy="955778"/>
          </a:xfrm>
          <a:prstGeom prst="bentConnector3">
            <a:avLst>
              <a:gd name="adj1" fmla="val 178"/>
            </a:avLst>
          </a:prstGeom>
          <a:ln w="12700">
            <a:solidFill>
              <a:schemeClr val="tx2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6384FEE5-2B8D-45D8-89E7-A5D2B8BB37F9}"/>
              </a:ext>
            </a:extLst>
          </p:cNvPr>
          <p:cNvCxnSpPr/>
          <p:nvPr/>
        </p:nvCxnSpPr>
        <p:spPr>
          <a:xfrm rot="5400000">
            <a:off x="8641362" y="2683232"/>
            <a:ext cx="1087888" cy="335601"/>
          </a:xfrm>
          <a:prstGeom prst="bentConnector3">
            <a:avLst>
              <a:gd name="adj1" fmla="val 178"/>
            </a:avLst>
          </a:prstGeom>
          <a:ln w="12700">
            <a:solidFill>
              <a:schemeClr val="tx2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54D2B44E-33D5-4D72-8371-9615CED84784}"/>
              </a:ext>
            </a:extLst>
          </p:cNvPr>
          <p:cNvCxnSpPr>
            <a:cxnSpLocks/>
          </p:cNvCxnSpPr>
          <p:nvPr/>
        </p:nvCxnSpPr>
        <p:spPr>
          <a:xfrm>
            <a:off x="7840980" y="2171169"/>
            <a:ext cx="1512127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2594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093436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212523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330090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FD137A-3997-4F91-86CD-D688C27D42BB}"/>
              </a:ext>
            </a:extLst>
          </p:cNvPr>
          <p:cNvSpPr/>
          <p:nvPr/>
        </p:nvSpPr>
        <p:spPr bwMode="auto">
          <a:xfrm>
            <a:off x="8450697" y="1318724"/>
            <a:ext cx="3549452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 scaling Data Warehouse</a:t>
            </a:r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5029CA-670A-400B-B27F-DCBEE52836B6}"/>
              </a:ext>
            </a:extLst>
          </p:cNvPr>
          <p:cNvSpPr/>
          <p:nvPr/>
        </p:nvSpPr>
        <p:spPr>
          <a:xfrm>
            <a:off x="684910" y="6353698"/>
            <a:ext cx="108221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300"/>
              </a:spcAft>
              <a:buSzPct val="90000"/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Microsoft Azure supports other services like Azure HDInsight and Azure Data Lake in various layers to allow customers a truly customized solution.</a:t>
            </a:r>
            <a:endParaRPr lang="en-US" sz="1000" kern="0" dirty="0">
              <a:solidFill>
                <a:srgbClr val="505050"/>
              </a:solidFill>
              <a:latin typeface="Segoe UI Semibold" panose="020B0702040204020203" pitchFamily="34" charset="0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0E793DC-3F85-46F0-BA6A-ECBDEB603B6C}"/>
              </a:ext>
            </a:extLst>
          </p:cNvPr>
          <p:cNvSpPr/>
          <p:nvPr/>
        </p:nvSpPr>
        <p:spPr>
          <a:xfrm>
            <a:off x="9580728" y="3965632"/>
            <a:ext cx="1289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Analysis Services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29E7963-46C7-4EE9-BC05-E243602E2A24}"/>
              </a:ext>
            </a:extLst>
          </p:cNvPr>
          <p:cNvGrpSpPr/>
          <p:nvPr/>
        </p:nvGrpSpPr>
        <p:grpSpPr>
          <a:xfrm>
            <a:off x="9906475" y="3416631"/>
            <a:ext cx="637896" cy="496648"/>
            <a:chOff x="2062250" y="1828801"/>
            <a:chExt cx="438091" cy="341085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7CAB408-2D17-462A-98DE-27C38671B91E}"/>
                </a:ext>
              </a:extLst>
            </p:cNvPr>
            <p:cNvGrpSpPr/>
            <p:nvPr/>
          </p:nvGrpSpPr>
          <p:grpSpPr>
            <a:xfrm>
              <a:off x="2062250" y="182880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928586DC-7BE2-4B1F-84C4-D0E0B3315A8C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76173DF-8515-4877-AC1D-8EA602A53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642D012-02DA-4981-8A59-AC32DDD12A3D}"/>
                </a:ext>
              </a:extLst>
            </p:cNvPr>
            <p:cNvGrpSpPr/>
            <p:nvPr/>
          </p:nvGrpSpPr>
          <p:grpSpPr>
            <a:xfrm>
              <a:off x="2093480" y="2028939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0D1EEDF-1193-4296-93D5-06C9A0D2043A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BB425E33-933D-4017-9D90-AABFC0EC0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CF7075E-0447-4DB6-B53A-38532C38FC92}"/>
                </a:ext>
              </a:extLst>
            </p:cNvPr>
            <p:cNvGrpSpPr/>
            <p:nvPr/>
          </p:nvGrpSpPr>
          <p:grpSpPr>
            <a:xfrm>
              <a:off x="2320274" y="190703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388535DB-BB8F-473B-92D9-C1DE9650C35F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752BFEB-66E8-41C4-BBB6-F298FD569D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7C7F69E-8BCF-4588-A6DF-DC303FBEC154}"/>
                </a:ext>
              </a:extLst>
            </p:cNvPr>
            <p:cNvGrpSpPr/>
            <p:nvPr/>
          </p:nvGrpSpPr>
          <p:grpSpPr>
            <a:xfrm>
              <a:off x="2129218" y="1891046"/>
              <a:ext cx="303775" cy="247510"/>
              <a:chOff x="2129218" y="1898304"/>
              <a:chExt cx="303775" cy="247510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ACCA3F66-9E60-4D6E-A2BE-E5D5EC4EB880}"/>
                  </a:ext>
                </a:extLst>
              </p:cNvPr>
              <p:cNvSpPr/>
              <p:nvPr/>
            </p:nvSpPr>
            <p:spPr bwMode="auto">
              <a:xfrm rot="20526251">
                <a:off x="2129218" y="1898304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C90CDB43-2209-45EB-A5B7-8E15633AB66C}"/>
                  </a:ext>
                </a:extLst>
              </p:cNvPr>
              <p:cNvSpPr/>
              <p:nvPr/>
            </p:nvSpPr>
            <p:spPr bwMode="auto">
              <a:xfrm>
                <a:off x="2160192" y="210034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948A5FF7-CFFA-4BE2-8DD9-F3125A59AC23}"/>
                  </a:ext>
                </a:extLst>
              </p:cNvPr>
              <p:cNvSpPr/>
              <p:nvPr/>
            </p:nvSpPr>
            <p:spPr bwMode="auto">
              <a:xfrm rot="19893199">
                <a:off x="2387526" y="197758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B0198E9-C763-438E-8541-7D78A613E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188" y="1931395"/>
                <a:ext cx="216280" cy="62448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CACB8DB-CD0D-4B75-A5C8-5C59D1254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937" y="1942671"/>
                <a:ext cx="23989" cy="157676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309D6459-CD78-4CB9-93B0-1344E4A869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9001" y="2011149"/>
                <a:ext cx="191271" cy="95857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25FFD387-D8A9-420F-9B6E-BCE3BFBFF510}"/>
              </a:ext>
            </a:extLst>
          </p:cNvPr>
          <p:cNvSpPr txBox="1"/>
          <p:nvPr/>
        </p:nvSpPr>
        <p:spPr>
          <a:xfrm>
            <a:off x="9769144" y="4575453"/>
            <a:ext cx="36939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1C09375-26B2-4BDE-93F4-13DE8D4B1FCC}"/>
              </a:ext>
            </a:extLst>
          </p:cNvPr>
          <p:cNvCxnSpPr>
            <a:cxnSpLocks/>
          </p:cNvCxnSpPr>
          <p:nvPr/>
        </p:nvCxnSpPr>
        <p:spPr>
          <a:xfrm>
            <a:off x="9114957" y="4395989"/>
            <a:ext cx="0" cy="424146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A619481-DAD0-4E8B-94C4-2262FD7C4496}"/>
              </a:ext>
            </a:extLst>
          </p:cNvPr>
          <p:cNvGrpSpPr/>
          <p:nvPr/>
        </p:nvGrpSpPr>
        <p:grpSpPr>
          <a:xfrm>
            <a:off x="8845862" y="4991341"/>
            <a:ext cx="538190" cy="446666"/>
            <a:chOff x="6773175" y="404044"/>
            <a:chExt cx="802419" cy="717677"/>
          </a:xfrm>
        </p:grpSpPr>
        <p:sp>
          <p:nvSpPr>
            <p:cNvPr id="131" name="Freeform 24">
              <a:extLst>
                <a:ext uri="{FF2B5EF4-FFF2-40B4-BE49-F238E27FC236}">
                  <a16:creationId xmlns:a16="http://schemas.microsoft.com/office/drawing/2014/main" id="{2190822E-3AA7-4AFB-A834-30AB80D9C38A}"/>
                </a:ext>
              </a:extLst>
            </p:cNvPr>
            <p:cNvSpPr/>
            <p:nvPr/>
          </p:nvSpPr>
          <p:spPr bwMode="auto">
            <a:xfrm rot="16200000">
              <a:off x="6667528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Freeform 640">
              <a:extLst>
                <a:ext uri="{FF2B5EF4-FFF2-40B4-BE49-F238E27FC236}">
                  <a16:creationId xmlns:a16="http://schemas.microsoft.com/office/drawing/2014/main" id="{45ACA5C8-F0F9-4571-9EA3-A8C0338FE5E1}"/>
                </a:ext>
              </a:extLst>
            </p:cNvPr>
            <p:cNvSpPr/>
            <p:nvPr/>
          </p:nvSpPr>
          <p:spPr bwMode="auto">
            <a:xfrm rot="5400000">
              <a:off x="7258651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id="{518DAFC5-3886-4A42-BA1D-4DC3389BD165}"/>
                </a:ext>
              </a:extLst>
            </p:cNvPr>
            <p:cNvSpPr/>
            <p:nvPr/>
          </p:nvSpPr>
          <p:spPr bwMode="auto">
            <a:xfrm>
              <a:off x="7001610" y="404044"/>
              <a:ext cx="367945" cy="717677"/>
            </a:xfrm>
            <a:custGeom>
              <a:avLst/>
              <a:gdLst>
                <a:gd name="connsiteX0" fmla="*/ 357016 w 367945"/>
                <a:gd name="connsiteY0" fmla="*/ 0 h 717677"/>
                <a:gd name="connsiteX1" fmla="*/ 123863 w 367945"/>
                <a:gd name="connsiteY1" fmla="*/ 0 h 717677"/>
                <a:gd name="connsiteX2" fmla="*/ 0 w 367945"/>
                <a:gd name="connsiteY2" fmla="*/ 364303 h 717677"/>
                <a:gd name="connsiteX3" fmla="*/ 156650 w 367945"/>
                <a:gd name="connsiteY3" fmla="*/ 364303 h 717677"/>
                <a:gd name="connsiteX4" fmla="*/ 29144 w 367945"/>
                <a:gd name="connsiteY4" fmla="*/ 717677 h 717677"/>
                <a:gd name="connsiteX5" fmla="*/ 367945 w 367945"/>
                <a:gd name="connsiteY5" fmla="*/ 244083 h 717677"/>
                <a:gd name="connsiteX6" fmla="*/ 211295 w 367945"/>
                <a:gd name="connsiteY6" fmla="*/ 244083 h 717677"/>
                <a:gd name="connsiteX7" fmla="*/ 357016 w 367945"/>
                <a:gd name="connsiteY7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945" h="717677">
                  <a:moveTo>
                    <a:pt x="357016" y="0"/>
                  </a:moveTo>
                  <a:lnTo>
                    <a:pt x="123863" y="0"/>
                  </a:lnTo>
                  <a:lnTo>
                    <a:pt x="0" y="364303"/>
                  </a:lnTo>
                  <a:lnTo>
                    <a:pt x="156650" y="364303"/>
                  </a:lnTo>
                  <a:lnTo>
                    <a:pt x="29144" y="717677"/>
                  </a:lnTo>
                  <a:lnTo>
                    <a:pt x="367945" y="244083"/>
                  </a:lnTo>
                  <a:lnTo>
                    <a:pt x="211295" y="244083"/>
                  </a:lnTo>
                  <a:lnTo>
                    <a:pt x="357016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E465674-3CB6-44ED-A684-FE525CD56E1A}"/>
              </a:ext>
            </a:extLst>
          </p:cNvPr>
          <p:cNvSpPr/>
          <p:nvPr/>
        </p:nvSpPr>
        <p:spPr>
          <a:xfrm>
            <a:off x="8554547" y="5520546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Functions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Tx/>
              <a:buNone/>
              <a:tabLst/>
              <a:defRPr/>
            </a:pPr>
            <a:r>
              <a:rPr lang="en-US" sz="10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(Auto-scaling)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150" name="Right Bracket 149">
            <a:extLst>
              <a:ext uri="{FF2B5EF4-FFF2-40B4-BE49-F238E27FC236}">
                <a16:creationId xmlns:a16="http://schemas.microsoft.com/office/drawing/2014/main" id="{D8AC86C9-5E31-4463-9981-98FF682428D0}"/>
              </a:ext>
            </a:extLst>
          </p:cNvPr>
          <p:cNvSpPr/>
          <p:nvPr/>
        </p:nvSpPr>
        <p:spPr>
          <a:xfrm>
            <a:off x="1764656" y="1770297"/>
            <a:ext cx="87550" cy="4247956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7C5F1CC-906D-486C-A63D-2F236653DB1D}"/>
              </a:ext>
            </a:extLst>
          </p:cNvPr>
          <p:cNvGrpSpPr/>
          <p:nvPr/>
        </p:nvGrpSpPr>
        <p:grpSpPr>
          <a:xfrm>
            <a:off x="224564" y="1900704"/>
            <a:ext cx="1549001" cy="842004"/>
            <a:chOff x="263999" y="4368454"/>
            <a:chExt cx="1549001" cy="842004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3EE03EBA-7B2E-4ADF-B84C-826A47BF9ACD}"/>
                </a:ext>
              </a:extLst>
            </p:cNvPr>
            <p:cNvGrpSpPr/>
            <p:nvPr/>
          </p:nvGrpSpPr>
          <p:grpSpPr>
            <a:xfrm>
              <a:off x="816403" y="4368454"/>
              <a:ext cx="444192" cy="386556"/>
              <a:chOff x="1777107" y="1240971"/>
              <a:chExt cx="1471494" cy="1280568"/>
            </a:xfrm>
          </p:grpSpPr>
          <p:sp>
            <p:nvSpPr>
              <p:cNvPr id="220" name="Freeform 18">
                <a:extLst>
                  <a:ext uri="{FF2B5EF4-FFF2-40B4-BE49-F238E27FC236}">
                    <a16:creationId xmlns:a16="http://schemas.microsoft.com/office/drawing/2014/main" id="{1FDB4085-1F08-4D48-8915-DF1230B51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107" y="1240971"/>
                <a:ext cx="1471494" cy="1151010"/>
              </a:xfrm>
              <a:custGeom>
                <a:avLst/>
                <a:gdLst>
                  <a:gd name="T0" fmla="*/ 4759 w 4760"/>
                  <a:gd name="T1" fmla="*/ 3395 h 3724"/>
                  <a:gd name="T2" fmla="*/ 4449 w 4760"/>
                  <a:gd name="T3" fmla="*/ 3723 h 3724"/>
                  <a:gd name="T4" fmla="*/ 310 w 4760"/>
                  <a:gd name="T5" fmla="*/ 3723 h 3724"/>
                  <a:gd name="T6" fmla="*/ 0 w 4760"/>
                  <a:gd name="T7" fmla="*/ 3395 h 3724"/>
                  <a:gd name="T8" fmla="*/ 0 w 4760"/>
                  <a:gd name="T9" fmla="*/ 328 h 3724"/>
                  <a:gd name="T10" fmla="*/ 310 w 4760"/>
                  <a:gd name="T11" fmla="*/ 0 h 3724"/>
                  <a:gd name="T12" fmla="*/ 4449 w 4760"/>
                  <a:gd name="T13" fmla="*/ 0 h 3724"/>
                  <a:gd name="T14" fmla="*/ 4759 w 4760"/>
                  <a:gd name="T15" fmla="*/ 328 h 3724"/>
                  <a:gd name="T16" fmla="*/ 4759 w 4760"/>
                  <a:gd name="T17" fmla="*/ 3395 h 3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0" h="3724">
                    <a:moveTo>
                      <a:pt x="4759" y="3395"/>
                    </a:moveTo>
                    <a:cubicBezTo>
                      <a:pt x="4759" y="3576"/>
                      <a:pt x="4620" y="3723"/>
                      <a:pt x="4449" y="3723"/>
                    </a:cubicBezTo>
                    <a:lnTo>
                      <a:pt x="310" y="3723"/>
                    </a:lnTo>
                    <a:cubicBezTo>
                      <a:pt x="139" y="3723"/>
                      <a:pt x="0" y="3576"/>
                      <a:pt x="0" y="3395"/>
                    </a:cubicBezTo>
                    <a:lnTo>
                      <a:pt x="0" y="328"/>
                    </a:lnTo>
                    <a:cubicBezTo>
                      <a:pt x="0" y="147"/>
                      <a:pt x="139" y="0"/>
                      <a:pt x="310" y="0"/>
                    </a:cubicBezTo>
                    <a:lnTo>
                      <a:pt x="4449" y="0"/>
                    </a:lnTo>
                    <a:cubicBezTo>
                      <a:pt x="4620" y="0"/>
                      <a:pt x="4759" y="147"/>
                      <a:pt x="4759" y="328"/>
                    </a:cubicBezTo>
                    <a:lnTo>
                      <a:pt x="4759" y="3395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1" name="Line 19">
                <a:extLst>
                  <a:ext uri="{FF2B5EF4-FFF2-40B4-BE49-F238E27FC236}">
                    <a16:creationId xmlns:a16="http://schemas.microsoft.com/office/drawing/2014/main" id="{CCFBF99E-427F-4637-B5C7-50A1B7C6B8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0746" y="2521539"/>
                <a:ext cx="904217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4" name="Line 20">
                <a:extLst>
                  <a:ext uri="{FF2B5EF4-FFF2-40B4-BE49-F238E27FC236}">
                    <a16:creationId xmlns:a16="http://schemas.microsoft.com/office/drawing/2014/main" id="{6A4D1B16-A589-4478-AA59-4170E5772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2854" y="2393347"/>
                <a:ext cx="0" cy="12819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5" name="Freeform 21">
                <a:extLst>
                  <a:ext uri="{FF2B5EF4-FFF2-40B4-BE49-F238E27FC236}">
                    <a16:creationId xmlns:a16="http://schemas.microsoft.com/office/drawing/2014/main" id="{B5B4202F-23B8-45A5-82CC-C395053B2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0806" y="2232421"/>
                <a:ext cx="64096" cy="64096"/>
              </a:xfrm>
              <a:custGeom>
                <a:avLst/>
                <a:gdLst>
                  <a:gd name="T0" fmla="*/ 205 w 206"/>
                  <a:gd name="T1" fmla="*/ 103 h 207"/>
                  <a:gd name="T2" fmla="*/ 192 w 206"/>
                  <a:gd name="T3" fmla="*/ 155 h 207"/>
                  <a:gd name="T4" fmla="*/ 154 w 206"/>
                  <a:gd name="T5" fmla="*/ 192 h 207"/>
                  <a:gd name="T6" fmla="*/ 103 w 206"/>
                  <a:gd name="T7" fmla="*/ 206 h 207"/>
                  <a:gd name="T8" fmla="*/ 51 w 206"/>
                  <a:gd name="T9" fmla="*/ 192 h 207"/>
                  <a:gd name="T10" fmla="*/ 13 w 206"/>
                  <a:gd name="T11" fmla="*/ 155 h 207"/>
                  <a:gd name="T12" fmla="*/ 0 w 206"/>
                  <a:gd name="T13" fmla="*/ 103 h 207"/>
                  <a:gd name="T14" fmla="*/ 13 w 206"/>
                  <a:gd name="T15" fmla="*/ 52 h 207"/>
                  <a:gd name="T16" fmla="*/ 51 w 206"/>
                  <a:gd name="T17" fmla="*/ 14 h 207"/>
                  <a:gd name="T18" fmla="*/ 103 w 206"/>
                  <a:gd name="T19" fmla="*/ 0 h 207"/>
                  <a:gd name="T20" fmla="*/ 154 w 206"/>
                  <a:gd name="T21" fmla="*/ 14 h 207"/>
                  <a:gd name="T22" fmla="*/ 192 w 206"/>
                  <a:gd name="T23" fmla="*/ 52 h 207"/>
                  <a:gd name="T24" fmla="*/ 205 w 206"/>
                  <a:gd name="T25" fmla="*/ 10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07">
                    <a:moveTo>
                      <a:pt x="205" y="103"/>
                    </a:moveTo>
                    <a:cubicBezTo>
                      <a:pt x="205" y="122"/>
                      <a:pt x="201" y="139"/>
                      <a:pt x="192" y="155"/>
                    </a:cubicBezTo>
                    <a:cubicBezTo>
                      <a:pt x="182" y="172"/>
                      <a:pt x="170" y="183"/>
                      <a:pt x="154" y="192"/>
                    </a:cubicBezTo>
                    <a:cubicBezTo>
                      <a:pt x="138" y="202"/>
                      <a:pt x="121" y="206"/>
                      <a:pt x="103" y="206"/>
                    </a:cubicBezTo>
                    <a:cubicBezTo>
                      <a:pt x="84" y="206"/>
                      <a:pt x="67" y="202"/>
                      <a:pt x="51" y="192"/>
                    </a:cubicBezTo>
                    <a:cubicBezTo>
                      <a:pt x="35" y="183"/>
                      <a:pt x="22" y="172"/>
                      <a:pt x="13" y="155"/>
                    </a:cubicBezTo>
                    <a:cubicBezTo>
                      <a:pt x="3" y="139"/>
                      <a:pt x="0" y="122"/>
                      <a:pt x="0" y="103"/>
                    </a:cubicBezTo>
                    <a:cubicBezTo>
                      <a:pt x="0" y="84"/>
                      <a:pt x="3" y="69"/>
                      <a:pt x="13" y="52"/>
                    </a:cubicBezTo>
                    <a:cubicBezTo>
                      <a:pt x="22" y="36"/>
                      <a:pt x="35" y="24"/>
                      <a:pt x="51" y="14"/>
                    </a:cubicBezTo>
                    <a:cubicBezTo>
                      <a:pt x="67" y="5"/>
                      <a:pt x="84" y="0"/>
                      <a:pt x="103" y="0"/>
                    </a:cubicBezTo>
                    <a:cubicBezTo>
                      <a:pt x="121" y="0"/>
                      <a:pt x="138" y="5"/>
                      <a:pt x="154" y="14"/>
                    </a:cubicBezTo>
                    <a:cubicBezTo>
                      <a:pt x="170" y="24"/>
                      <a:pt x="182" y="36"/>
                      <a:pt x="192" y="52"/>
                    </a:cubicBezTo>
                    <a:cubicBezTo>
                      <a:pt x="201" y="69"/>
                      <a:pt x="205" y="84"/>
                      <a:pt x="205" y="103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6" name="Line 22">
                <a:extLst>
                  <a:ext uri="{FF2B5EF4-FFF2-40B4-BE49-F238E27FC236}">
                    <a16:creationId xmlns:a16="http://schemas.microsoft.com/office/drawing/2014/main" id="{4B939809-3255-47E5-9983-6282BF0A4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7107" y="2136958"/>
                <a:ext cx="1471494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7" name="Freeform 23">
                <a:extLst>
                  <a:ext uri="{FF2B5EF4-FFF2-40B4-BE49-F238E27FC236}">
                    <a16:creationId xmlns:a16="http://schemas.microsoft.com/office/drawing/2014/main" id="{F1826306-A58D-459C-AA87-504FD788C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666" y="1369163"/>
                <a:ext cx="640965" cy="640965"/>
              </a:xfrm>
              <a:custGeom>
                <a:avLst/>
                <a:gdLst>
                  <a:gd name="T0" fmla="*/ 2071 w 2072"/>
                  <a:gd name="T1" fmla="*/ 1036 h 2072"/>
                  <a:gd name="T2" fmla="*/ 1932 w 2072"/>
                  <a:gd name="T3" fmla="*/ 1553 h 2072"/>
                  <a:gd name="T4" fmla="*/ 1553 w 2072"/>
                  <a:gd name="T5" fmla="*/ 1932 h 2072"/>
                  <a:gd name="T6" fmla="*/ 1036 w 2072"/>
                  <a:gd name="T7" fmla="*/ 2071 h 2072"/>
                  <a:gd name="T8" fmla="*/ 518 w 2072"/>
                  <a:gd name="T9" fmla="*/ 1932 h 2072"/>
                  <a:gd name="T10" fmla="*/ 139 w 2072"/>
                  <a:gd name="T11" fmla="*/ 1553 h 2072"/>
                  <a:gd name="T12" fmla="*/ 0 w 2072"/>
                  <a:gd name="T13" fmla="*/ 1036 h 2072"/>
                  <a:gd name="T14" fmla="*/ 139 w 2072"/>
                  <a:gd name="T15" fmla="*/ 518 h 2072"/>
                  <a:gd name="T16" fmla="*/ 518 w 2072"/>
                  <a:gd name="T17" fmla="*/ 139 h 2072"/>
                  <a:gd name="T18" fmla="*/ 1036 w 2072"/>
                  <a:gd name="T19" fmla="*/ 0 h 2072"/>
                  <a:gd name="T20" fmla="*/ 1553 w 2072"/>
                  <a:gd name="T21" fmla="*/ 139 h 2072"/>
                  <a:gd name="T22" fmla="*/ 1932 w 2072"/>
                  <a:gd name="T23" fmla="*/ 518 h 2072"/>
                  <a:gd name="T24" fmla="*/ 2071 w 2072"/>
                  <a:gd name="T25" fmla="*/ 1036 h 2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2" h="2072">
                    <a:moveTo>
                      <a:pt x="2071" y="1036"/>
                    </a:moveTo>
                    <a:cubicBezTo>
                      <a:pt x="2071" y="1226"/>
                      <a:pt x="2027" y="1388"/>
                      <a:pt x="1932" y="1553"/>
                    </a:cubicBezTo>
                    <a:cubicBezTo>
                      <a:pt x="1837" y="1718"/>
                      <a:pt x="1718" y="1837"/>
                      <a:pt x="1553" y="1932"/>
                    </a:cubicBezTo>
                    <a:cubicBezTo>
                      <a:pt x="1388" y="2028"/>
                      <a:pt x="1226" y="2071"/>
                      <a:pt x="1036" y="2071"/>
                    </a:cubicBezTo>
                    <a:cubicBezTo>
                      <a:pt x="845" y="2071"/>
                      <a:pt x="683" y="2028"/>
                      <a:pt x="518" y="1932"/>
                    </a:cubicBezTo>
                    <a:cubicBezTo>
                      <a:pt x="353" y="1837"/>
                      <a:pt x="234" y="1718"/>
                      <a:pt x="139" y="1553"/>
                    </a:cubicBezTo>
                    <a:cubicBezTo>
                      <a:pt x="44" y="1388"/>
                      <a:pt x="0" y="1227"/>
                      <a:pt x="0" y="1036"/>
                    </a:cubicBezTo>
                    <a:cubicBezTo>
                      <a:pt x="0" y="846"/>
                      <a:pt x="44" y="683"/>
                      <a:pt x="139" y="518"/>
                    </a:cubicBezTo>
                    <a:cubicBezTo>
                      <a:pt x="234" y="353"/>
                      <a:pt x="353" y="234"/>
                      <a:pt x="518" y="139"/>
                    </a:cubicBezTo>
                    <a:cubicBezTo>
                      <a:pt x="683" y="44"/>
                      <a:pt x="845" y="0"/>
                      <a:pt x="1036" y="0"/>
                    </a:cubicBezTo>
                    <a:cubicBezTo>
                      <a:pt x="1226" y="0"/>
                      <a:pt x="1388" y="44"/>
                      <a:pt x="1553" y="139"/>
                    </a:cubicBezTo>
                    <a:cubicBezTo>
                      <a:pt x="1718" y="234"/>
                      <a:pt x="1837" y="353"/>
                      <a:pt x="1932" y="518"/>
                    </a:cubicBezTo>
                    <a:cubicBezTo>
                      <a:pt x="2027" y="683"/>
                      <a:pt x="2071" y="845"/>
                      <a:pt x="2071" y="1036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8" name="Freeform 24">
                <a:extLst>
                  <a:ext uri="{FF2B5EF4-FFF2-40B4-BE49-F238E27FC236}">
                    <a16:creationId xmlns:a16="http://schemas.microsoft.com/office/drawing/2014/main" id="{C74DFCBA-7F07-43D4-ACC2-A539321CC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7151" y="1425078"/>
                <a:ext cx="205926" cy="510044"/>
              </a:xfrm>
              <a:custGeom>
                <a:avLst/>
                <a:gdLst>
                  <a:gd name="T0" fmla="*/ 584 w 664"/>
                  <a:gd name="T1" fmla="*/ 0 h 1648"/>
                  <a:gd name="T2" fmla="*/ 0 w 664"/>
                  <a:gd name="T3" fmla="*/ 854 h 1648"/>
                  <a:gd name="T4" fmla="*/ 663 w 664"/>
                  <a:gd name="T5" fmla="*/ 1647 h 1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4" h="1648">
                    <a:moveTo>
                      <a:pt x="584" y="0"/>
                    </a:moveTo>
                    <a:lnTo>
                      <a:pt x="0" y="854"/>
                    </a:lnTo>
                    <a:lnTo>
                      <a:pt x="663" y="1647"/>
                    </a:ln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49" name="Line 25">
                <a:extLst>
                  <a:ext uri="{FF2B5EF4-FFF2-40B4-BE49-F238E27FC236}">
                    <a16:creationId xmlns:a16="http://schemas.microsoft.com/office/drawing/2014/main" id="{1C5DD05A-AB76-4B6A-BC7A-8AE8B4F874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5304" y="1689648"/>
                <a:ext cx="323209" cy="136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0" name="Line 26">
                <a:extLst>
                  <a:ext uri="{FF2B5EF4-FFF2-40B4-BE49-F238E27FC236}">
                    <a16:creationId xmlns:a16="http://schemas.microsoft.com/office/drawing/2014/main" id="{9EA25C65-3B48-4E77-AB58-E05172D52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433259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1" name="Line 27">
                <a:extLst>
                  <a:ext uri="{FF2B5EF4-FFF2-40B4-BE49-F238E27FC236}">
                    <a16:creationId xmlns:a16="http://schemas.microsoft.com/office/drawing/2014/main" id="{70E4B6EE-64CB-447E-B04B-0A233F259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04461" y="1622967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Line 28">
                <a:extLst>
                  <a:ext uri="{FF2B5EF4-FFF2-40B4-BE49-F238E27FC236}">
                    <a16:creationId xmlns:a16="http://schemas.microsoft.com/office/drawing/2014/main" id="{FDDAAFE1-C022-4C5D-89EC-644A67DF2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4461" y="1816478"/>
                <a:ext cx="38404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2EFF73E-2EFE-43A2-890E-1BD3E764EAED}"/>
                </a:ext>
              </a:extLst>
            </p:cNvPr>
            <p:cNvSpPr txBox="1"/>
            <p:nvPr/>
          </p:nvSpPr>
          <p:spPr>
            <a:xfrm>
              <a:off x="263999" y="4810348"/>
              <a:ext cx="154900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Business/custom apps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(structured)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303A674B-ED6B-4EA2-AA64-A6DE7F6553C7}"/>
              </a:ext>
            </a:extLst>
          </p:cNvPr>
          <p:cNvSpPr txBox="1"/>
          <p:nvPr/>
        </p:nvSpPr>
        <p:spPr>
          <a:xfrm>
            <a:off x="317350" y="3506117"/>
            <a:ext cx="13334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Logs (unstructured)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44A38ED-0775-4D7B-BD56-2209688D9044}"/>
              </a:ext>
            </a:extLst>
          </p:cNvPr>
          <p:cNvSpPr txBox="1"/>
          <p:nvPr/>
        </p:nvSpPr>
        <p:spPr>
          <a:xfrm>
            <a:off x="261694" y="4595768"/>
            <a:ext cx="1444792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Media (unstructured)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9E53920-9A63-4B3C-A2F8-8638B94615BF}"/>
              </a:ext>
            </a:extLst>
          </p:cNvPr>
          <p:cNvSpPr txBox="1"/>
          <p:nvPr/>
        </p:nvSpPr>
        <p:spPr>
          <a:xfrm>
            <a:off x="317350" y="5685419"/>
            <a:ext cx="13334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Files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(unstructured)</a:t>
            </a: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AA8460BA-0F4A-4809-94A4-D825682C7640}"/>
              </a:ext>
            </a:extLst>
          </p:cNvPr>
          <p:cNvGrpSpPr/>
          <p:nvPr/>
        </p:nvGrpSpPr>
        <p:grpSpPr>
          <a:xfrm>
            <a:off x="860230" y="4152138"/>
            <a:ext cx="247721" cy="366053"/>
            <a:chOff x="9362108" y="1989394"/>
            <a:chExt cx="1356127" cy="2003921"/>
          </a:xfrm>
        </p:grpSpPr>
        <p:sp>
          <p:nvSpPr>
            <p:cNvPr id="257" name="Line 46">
              <a:extLst>
                <a:ext uri="{FF2B5EF4-FFF2-40B4-BE49-F238E27FC236}">
                  <a16:creationId xmlns:a16="http://schemas.microsoft.com/office/drawing/2014/main" id="{AFB240A0-C21C-4514-A081-B313371D9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6390" y="1989395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8" name="Line 47">
              <a:extLst>
                <a:ext uri="{FF2B5EF4-FFF2-40B4-BE49-F238E27FC236}">
                  <a16:creationId xmlns:a16="http://schemas.microsoft.com/office/drawing/2014/main" id="{9DCEC935-8075-48F0-9FCC-825873F98E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6390" y="2258804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Rectangle 48">
              <a:extLst>
                <a:ext uri="{FF2B5EF4-FFF2-40B4-BE49-F238E27FC236}">
                  <a16:creationId xmlns:a16="http://schemas.microsoft.com/office/drawing/2014/main" id="{63EE553F-4B20-4D3E-BEC1-35E8FAEAA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7358" y="2591782"/>
              <a:ext cx="811255" cy="732551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 49">
              <a:extLst>
                <a:ext uri="{FF2B5EF4-FFF2-40B4-BE49-F238E27FC236}">
                  <a16:creationId xmlns:a16="http://schemas.microsoft.com/office/drawing/2014/main" id="{7924B368-F227-4497-8C79-5744239BC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7358" y="2891462"/>
              <a:ext cx="811255" cy="399573"/>
            </a:xfrm>
            <a:custGeom>
              <a:avLst/>
              <a:gdLst>
                <a:gd name="T0" fmla="*/ 268 w 268"/>
                <a:gd name="T1" fmla="*/ 132 h 132"/>
                <a:gd name="T2" fmla="*/ 179 w 268"/>
                <a:gd name="T3" fmla="*/ 44 h 132"/>
                <a:gd name="T4" fmla="*/ 156 w 268"/>
                <a:gd name="T5" fmla="*/ 66 h 132"/>
                <a:gd name="T6" fmla="*/ 89 w 268"/>
                <a:gd name="T7" fmla="*/ 0 h 132"/>
                <a:gd name="T8" fmla="*/ 0 w 268"/>
                <a:gd name="T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32">
                  <a:moveTo>
                    <a:pt x="268" y="132"/>
                  </a:moveTo>
                  <a:lnTo>
                    <a:pt x="179" y="44"/>
                  </a:lnTo>
                  <a:lnTo>
                    <a:pt x="156" y="66"/>
                  </a:lnTo>
                  <a:lnTo>
                    <a:pt x="89" y="0"/>
                  </a:lnTo>
                  <a:lnTo>
                    <a:pt x="0" y="8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Line 50">
              <a:extLst>
                <a:ext uri="{FF2B5EF4-FFF2-40B4-BE49-F238E27FC236}">
                  <a16:creationId xmlns:a16="http://schemas.microsoft.com/office/drawing/2014/main" id="{F31DA656-5397-4A79-A577-5ECB784F2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2724973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Line 51">
              <a:extLst>
                <a:ext uri="{FF2B5EF4-FFF2-40B4-BE49-F238E27FC236}">
                  <a16:creationId xmlns:a16="http://schemas.microsoft.com/office/drawing/2014/main" id="{8E022198-0429-43B7-8AF4-15DB153CE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2991355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Line 52">
              <a:extLst>
                <a:ext uri="{FF2B5EF4-FFF2-40B4-BE49-F238E27FC236}">
                  <a16:creationId xmlns:a16="http://schemas.microsoft.com/office/drawing/2014/main" id="{231777E1-BBC5-4E54-B779-280F43575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3257737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Rectangle 53">
              <a:extLst>
                <a:ext uri="{FF2B5EF4-FFF2-40B4-BE49-F238E27FC236}">
                  <a16:creationId xmlns:a16="http://schemas.microsoft.com/office/drawing/2014/main" id="{5D69FABF-A4F9-40AA-AAD4-C8C27FEDF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1731" y="3590715"/>
              <a:ext cx="541845" cy="40260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Line 54">
              <a:extLst>
                <a:ext uri="{FF2B5EF4-FFF2-40B4-BE49-F238E27FC236}">
                  <a16:creationId xmlns:a16="http://schemas.microsoft.com/office/drawing/2014/main" id="{E0B27B1B-FA3D-48C4-B185-7999CADE1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6390" y="3657310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Oval 56">
              <a:extLst>
                <a:ext uri="{FF2B5EF4-FFF2-40B4-BE49-F238E27FC236}">
                  <a16:creationId xmlns:a16="http://schemas.microsoft.com/office/drawing/2014/main" id="{9E7D07DE-A45E-4922-97EF-BECF4AD93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9203" y="2724973"/>
              <a:ext cx="136218" cy="1331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: Shape 442">
              <a:extLst>
                <a:ext uri="{FF2B5EF4-FFF2-40B4-BE49-F238E27FC236}">
                  <a16:creationId xmlns:a16="http://schemas.microsoft.com/office/drawing/2014/main" id="{2A0766E2-ECCB-4928-9274-468A93D65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731" y="1989394"/>
              <a:ext cx="541845" cy="456200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897B5E7-048E-473A-AEFB-7AEE349AFB31}"/>
              </a:ext>
            </a:extLst>
          </p:cNvPr>
          <p:cNvGrpSpPr/>
          <p:nvPr/>
        </p:nvGrpSpPr>
        <p:grpSpPr>
          <a:xfrm>
            <a:off x="860228" y="5282070"/>
            <a:ext cx="247724" cy="303248"/>
            <a:chOff x="965200" y="3436897"/>
            <a:chExt cx="528881" cy="647424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C74B3590-FF80-4844-A11B-667705459BD8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304" name="Snip Single Corner Rectangle 26">
                <a:extLst>
                  <a:ext uri="{FF2B5EF4-FFF2-40B4-BE49-F238E27FC236}">
                    <a16:creationId xmlns:a16="http://schemas.microsoft.com/office/drawing/2014/main" id="{FFFB94D7-F167-466B-94AC-3626CE26D5A4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5" name="Triangle 27">
                <a:extLst>
                  <a:ext uri="{FF2B5EF4-FFF2-40B4-BE49-F238E27FC236}">
                    <a16:creationId xmlns:a16="http://schemas.microsoft.com/office/drawing/2014/main" id="{10E203B2-A520-4826-A768-2BF5BBD6502F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F9EDBB8-7FC4-4839-8F81-49B6E5E85A6A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1CAADDB0-A9B2-4E89-B190-77E4211059E2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2358713E-34C9-41E3-8390-4B9A7F45D414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F5E5A61-E7A4-43E3-AB60-A6B1701BC1D1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9AB91CF2-F752-40FC-A299-7410E1FF7D4E}"/>
              </a:ext>
            </a:extLst>
          </p:cNvPr>
          <p:cNvGrpSpPr/>
          <p:nvPr/>
        </p:nvGrpSpPr>
        <p:grpSpPr>
          <a:xfrm>
            <a:off x="788188" y="3085055"/>
            <a:ext cx="391806" cy="339374"/>
            <a:chOff x="5606650" y="4267932"/>
            <a:chExt cx="2764904" cy="2394908"/>
          </a:xfrm>
        </p:grpSpPr>
        <p:sp>
          <p:nvSpPr>
            <p:cNvPr id="307" name="Rounded Rectangle 19">
              <a:extLst>
                <a:ext uri="{FF2B5EF4-FFF2-40B4-BE49-F238E27FC236}">
                  <a16:creationId xmlns:a16="http://schemas.microsoft.com/office/drawing/2014/main" id="{FA6EE83A-1811-4904-88E1-6B7686786D12}"/>
                </a:ext>
              </a:extLst>
            </p:cNvPr>
            <p:cNvSpPr/>
            <p:nvPr/>
          </p:nvSpPr>
          <p:spPr bwMode="auto">
            <a:xfrm>
              <a:off x="5606650" y="4267932"/>
              <a:ext cx="2764904" cy="2394908"/>
            </a:xfrm>
            <a:prstGeom prst="roundRect">
              <a:avLst>
                <a:gd name="adj" fmla="val 5181"/>
              </a:avLst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286D1E6B-608C-456D-8D30-04368EC9ABC4}"/>
                </a:ext>
              </a:extLst>
            </p:cNvPr>
            <p:cNvSpPr/>
            <p:nvPr/>
          </p:nvSpPr>
          <p:spPr bwMode="auto">
            <a:xfrm>
              <a:off x="5819333" y="4893547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75A4B919-8AE1-423E-AA6F-0991689E0226}"/>
                </a:ext>
              </a:extLst>
            </p:cNvPr>
            <p:cNvSpPr/>
            <p:nvPr/>
          </p:nvSpPr>
          <p:spPr bwMode="auto">
            <a:xfrm>
              <a:off x="6660850" y="4893547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4105E91-D102-4072-B079-F8B48A65E054}"/>
                </a:ext>
              </a:extLst>
            </p:cNvPr>
            <p:cNvSpPr/>
            <p:nvPr/>
          </p:nvSpPr>
          <p:spPr bwMode="auto">
            <a:xfrm>
              <a:off x="7502367" y="4893547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43F68161-D679-4E71-BF87-352AC36CAA95}"/>
                </a:ext>
              </a:extLst>
            </p:cNvPr>
            <p:cNvSpPr/>
            <p:nvPr/>
          </p:nvSpPr>
          <p:spPr bwMode="auto">
            <a:xfrm>
              <a:off x="5819333" y="5463255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FC6F086-B782-4B3F-B76F-882A06E9104D}"/>
                </a:ext>
              </a:extLst>
            </p:cNvPr>
            <p:cNvSpPr/>
            <p:nvPr/>
          </p:nvSpPr>
          <p:spPr bwMode="auto">
            <a:xfrm>
              <a:off x="6660850" y="5463255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EFD2B953-0638-4A39-A49F-548112ACB0A4}"/>
                </a:ext>
              </a:extLst>
            </p:cNvPr>
            <p:cNvSpPr/>
            <p:nvPr/>
          </p:nvSpPr>
          <p:spPr bwMode="auto">
            <a:xfrm>
              <a:off x="7502367" y="5463255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485573D7-D820-4DDB-85DE-7F00A3C5921E}"/>
                </a:ext>
              </a:extLst>
            </p:cNvPr>
            <p:cNvSpPr/>
            <p:nvPr/>
          </p:nvSpPr>
          <p:spPr bwMode="auto">
            <a:xfrm>
              <a:off x="5819333" y="6032963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A00435F4-901A-463F-B81C-5C12C6B80433}"/>
                </a:ext>
              </a:extLst>
            </p:cNvPr>
            <p:cNvSpPr/>
            <p:nvPr/>
          </p:nvSpPr>
          <p:spPr bwMode="auto">
            <a:xfrm>
              <a:off x="6660850" y="6032963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BC8E3A7B-C31F-46D5-9D2D-DF9EAD068F88}"/>
                </a:ext>
              </a:extLst>
            </p:cNvPr>
            <p:cNvSpPr/>
            <p:nvPr/>
          </p:nvSpPr>
          <p:spPr bwMode="auto">
            <a:xfrm>
              <a:off x="7502367" y="6032963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4163DF3D-17DB-4D80-90AB-51F5175FA03D}"/>
                </a:ext>
              </a:extLst>
            </p:cNvPr>
            <p:cNvCxnSpPr/>
            <p:nvPr/>
          </p:nvCxnSpPr>
          <p:spPr>
            <a:xfrm>
              <a:off x="5606650" y="4702629"/>
              <a:ext cx="276490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92BB1B96-7582-4192-A2CF-B164F5752889}"/>
              </a:ext>
            </a:extLst>
          </p:cNvPr>
          <p:cNvSpPr/>
          <p:nvPr/>
        </p:nvSpPr>
        <p:spPr>
          <a:xfrm>
            <a:off x="8525281" y="3969259"/>
            <a:ext cx="1179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 Warehouse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319FF83F-E7B5-45A3-87B0-B1482FA4D2B3}"/>
              </a:ext>
            </a:extLst>
          </p:cNvPr>
          <p:cNvGrpSpPr/>
          <p:nvPr/>
        </p:nvGrpSpPr>
        <p:grpSpPr>
          <a:xfrm>
            <a:off x="8713317" y="3395305"/>
            <a:ext cx="530125" cy="520604"/>
            <a:chOff x="2549926" y="1227604"/>
            <a:chExt cx="5177116" cy="5084148"/>
          </a:xfrm>
        </p:grpSpPr>
        <p:sp>
          <p:nvSpPr>
            <p:cNvPr id="320" name="Freeform: Shape 821">
              <a:extLst>
                <a:ext uri="{FF2B5EF4-FFF2-40B4-BE49-F238E27FC236}">
                  <a16:creationId xmlns:a16="http://schemas.microsoft.com/office/drawing/2014/main" id="{763BCA47-2804-49B0-89D8-90E6ABC4BD54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6" cy="3614060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677 w 4001268"/>
                <a:gd name="connsiteY5" fmla="*/ 2037434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271 w 4001268"/>
                <a:gd name="connsiteY3" fmla="*/ 1960474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677 w 4001268"/>
                <a:gd name="connsiteY6" fmla="*/ 2037434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3659101 w 4305542"/>
                <a:gd name="connsiteY0" fmla="*/ 3614059 h 4260500"/>
                <a:gd name="connsiteX1" fmla="*/ 3372234 w 4305542"/>
                <a:gd name="connsiteY1" fmla="*/ 3614059 h 4260500"/>
                <a:gd name="connsiteX2" fmla="*/ 3368677 w 4305542"/>
                <a:gd name="connsiteY2" fmla="*/ 2037434 h 4260500"/>
                <a:gd name="connsiteX3" fmla="*/ 3372234 w 4305542"/>
                <a:gd name="connsiteY3" fmla="*/ 1559139 h 4260500"/>
                <a:gd name="connsiteX4" fmla="*/ 629034 w 4305542"/>
                <a:gd name="connsiteY4" fmla="*/ 1559139 h 4260500"/>
                <a:gd name="connsiteX5" fmla="*/ 629034 w 4305542"/>
                <a:gd name="connsiteY5" fmla="*/ 3614059 h 4260500"/>
                <a:gd name="connsiteX6" fmla="*/ 342168 w 4305542"/>
                <a:gd name="connsiteY6" fmla="*/ 3614059 h 4260500"/>
                <a:gd name="connsiteX7" fmla="*/ 342168 w 4305542"/>
                <a:gd name="connsiteY7" fmla="*/ 1445188 h 4260500"/>
                <a:gd name="connsiteX8" fmla="*/ 0 w 4305542"/>
                <a:gd name="connsiteY8" fmla="*/ 1445188 h 4260500"/>
                <a:gd name="connsiteX9" fmla="*/ 2000634 w 4305542"/>
                <a:gd name="connsiteY9" fmla="*/ 0 h 4260500"/>
                <a:gd name="connsiteX10" fmla="*/ 4001268 w 4305542"/>
                <a:gd name="connsiteY10" fmla="*/ 1445188 h 4260500"/>
                <a:gd name="connsiteX11" fmla="*/ 3659101 w 4305542"/>
                <a:gd name="connsiteY11" fmla="*/ 1445188 h 4260500"/>
                <a:gd name="connsiteX12" fmla="*/ 3657271 w 4305542"/>
                <a:gd name="connsiteY12" fmla="*/ 1960474 h 4260500"/>
                <a:gd name="connsiteX13" fmla="*/ 4305541 w 4305542"/>
                <a:gd name="connsiteY13" fmla="*/ 4260500 h 4260500"/>
                <a:gd name="connsiteX0" fmla="*/ 3659101 w 4001268"/>
                <a:gd name="connsiteY0" fmla="*/ 3614059 h 3614059"/>
                <a:gd name="connsiteX1" fmla="*/ 3372234 w 4001268"/>
                <a:gd name="connsiteY1" fmla="*/ 3614059 h 3614059"/>
                <a:gd name="connsiteX2" fmla="*/ 3368677 w 4001268"/>
                <a:gd name="connsiteY2" fmla="*/ 2037434 h 3614059"/>
                <a:gd name="connsiteX3" fmla="*/ 3372234 w 4001268"/>
                <a:gd name="connsiteY3" fmla="*/ 1559139 h 3614059"/>
                <a:gd name="connsiteX4" fmla="*/ 629034 w 4001268"/>
                <a:gd name="connsiteY4" fmla="*/ 1559139 h 3614059"/>
                <a:gd name="connsiteX5" fmla="*/ 629034 w 4001268"/>
                <a:gd name="connsiteY5" fmla="*/ 3614059 h 3614059"/>
                <a:gd name="connsiteX6" fmla="*/ 342168 w 4001268"/>
                <a:gd name="connsiteY6" fmla="*/ 3614059 h 3614059"/>
                <a:gd name="connsiteX7" fmla="*/ 342168 w 4001268"/>
                <a:gd name="connsiteY7" fmla="*/ 1445188 h 3614059"/>
                <a:gd name="connsiteX8" fmla="*/ 0 w 4001268"/>
                <a:gd name="connsiteY8" fmla="*/ 1445188 h 3614059"/>
                <a:gd name="connsiteX9" fmla="*/ 2000634 w 4001268"/>
                <a:gd name="connsiteY9" fmla="*/ 0 h 3614059"/>
                <a:gd name="connsiteX10" fmla="*/ 4001268 w 4001268"/>
                <a:gd name="connsiteY10" fmla="*/ 1445188 h 3614059"/>
                <a:gd name="connsiteX11" fmla="*/ 3659101 w 4001268"/>
                <a:gd name="connsiteY11" fmla="*/ 1445188 h 3614059"/>
                <a:gd name="connsiteX12" fmla="*/ 3657271 w 4001268"/>
                <a:gd name="connsiteY12" fmla="*/ 1960474 h 3614059"/>
                <a:gd name="connsiteX0" fmla="*/ 3372234 w 4001268"/>
                <a:gd name="connsiteY0" fmla="*/ 3614059 h 3614059"/>
                <a:gd name="connsiteX1" fmla="*/ 3368677 w 4001268"/>
                <a:gd name="connsiteY1" fmla="*/ 2037434 h 3614059"/>
                <a:gd name="connsiteX2" fmla="*/ 3372234 w 4001268"/>
                <a:gd name="connsiteY2" fmla="*/ 1559139 h 3614059"/>
                <a:gd name="connsiteX3" fmla="*/ 629034 w 4001268"/>
                <a:gd name="connsiteY3" fmla="*/ 1559139 h 3614059"/>
                <a:gd name="connsiteX4" fmla="*/ 629034 w 4001268"/>
                <a:gd name="connsiteY4" fmla="*/ 3614059 h 3614059"/>
                <a:gd name="connsiteX5" fmla="*/ 342168 w 4001268"/>
                <a:gd name="connsiteY5" fmla="*/ 3614059 h 3614059"/>
                <a:gd name="connsiteX6" fmla="*/ 342168 w 4001268"/>
                <a:gd name="connsiteY6" fmla="*/ 1445188 h 3614059"/>
                <a:gd name="connsiteX7" fmla="*/ 0 w 4001268"/>
                <a:gd name="connsiteY7" fmla="*/ 1445188 h 3614059"/>
                <a:gd name="connsiteX8" fmla="*/ 2000634 w 4001268"/>
                <a:gd name="connsiteY8" fmla="*/ 0 h 3614059"/>
                <a:gd name="connsiteX9" fmla="*/ 4001268 w 4001268"/>
                <a:gd name="connsiteY9" fmla="*/ 1445188 h 3614059"/>
                <a:gd name="connsiteX10" fmla="*/ 3659101 w 4001268"/>
                <a:gd name="connsiteY10" fmla="*/ 1445188 h 3614059"/>
                <a:gd name="connsiteX11" fmla="*/ 3657271 w 4001268"/>
                <a:gd name="connsiteY11" fmla="*/ 1960474 h 3614059"/>
                <a:gd name="connsiteX0" fmla="*/ 3368677 w 4001268"/>
                <a:gd name="connsiteY0" fmla="*/ 2037434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271 w 4001268"/>
                <a:gd name="connsiteY10" fmla="*/ 1960474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677" y="2037434"/>
                  </a:moveTo>
                  <a:cubicBezTo>
                    <a:pt x="3369863" y="1878002"/>
                    <a:pt x="3371048" y="1718571"/>
                    <a:pt x="3372234" y="1559139"/>
                  </a:cubicBez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lnTo>
                    <a:pt x="3657271" y="19604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DF4D9B0C-0D09-48CB-B1A6-DBEA25791321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D9117CE2-D358-4121-A8C3-AA2289A01772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46D48916-49BD-4B92-9B03-9B8DA3435C7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C5624ACB-D616-4D03-8D75-001BCE8B35A1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F632069A-F118-488B-9661-292FCDEB6289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7D29AB5C-5AEF-4042-A497-06495BCDD92B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8" name="Cylinder 828">
              <a:extLst>
                <a:ext uri="{FF2B5EF4-FFF2-40B4-BE49-F238E27FC236}">
                  <a16:creationId xmlns:a16="http://schemas.microsoft.com/office/drawing/2014/main" id="{3D9A3BED-0BAE-45AF-9486-AD90444D2BA6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6D493F20-42A5-41AF-AB15-72AEBA083170}"/>
              </a:ext>
            </a:extLst>
          </p:cNvPr>
          <p:cNvCxnSpPr>
            <a:cxnSpLocks/>
          </p:cNvCxnSpPr>
          <p:nvPr/>
        </p:nvCxnSpPr>
        <p:spPr>
          <a:xfrm flipV="1">
            <a:off x="1843568" y="3658822"/>
            <a:ext cx="806848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>
            <a:extLst>
              <a:ext uri="{FF2B5EF4-FFF2-40B4-BE49-F238E27FC236}">
                <a16:creationId xmlns:a16="http://schemas.microsoft.com/office/drawing/2014/main" id="{8A801A22-9B05-4073-9345-3F953EAB55CF}"/>
              </a:ext>
            </a:extLst>
          </p:cNvPr>
          <p:cNvSpPr/>
          <p:nvPr/>
        </p:nvSpPr>
        <p:spPr>
          <a:xfrm>
            <a:off x="6815074" y="3418245"/>
            <a:ext cx="704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PolyBase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FFFAB6A1-3DF0-4B5F-8E12-90D166A1F04C}"/>
              </a:ext>
            </a:extLst>
          </p:cNvPr>
          <p:cNvSpPr/>
          <p:nvPr/>
        </p:nvSpPr>
        <p:spPr>
          <a:xfrm>
            <a:off x="11079248" y="3969259"/>
            <a:ext cx="8556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AC40286D-E843-4446-97B4-8E6A27A1D124}"/>
              </a:ext>
            </a:extLst>
          </p:cNvPr>
          <p:cNvSpPr/>
          <p:nvPr/>
        </p:nvSpPr>
        <p:spPr>
          <a:xfrm>
            <a:off x="4588408" y="3969259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Blob Storage</a:t>
            </a: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60CC0EA6-98E9-49F5-BA74-436443327889}"/>
              </a:ext>
            </a:extLst>
          </p:cNvPr>
          <p:cNvGrpSpPr/>
          <p:nvPr/>
        </p:nvGrpSpPr>
        <p:grpSpPr>
          <a:xfrm>
            <a:off x="4991121" y="3437668"/>
            <a:ext cx="507755" cy="435880"/>
            <a:chOff x="5849473" y="3154325"/>
            <a:chExt cx="507755" cy="435880"/>
          </a:xfrm>
        </p:grpSpPr>
        <p:sp>
          <p:nvSpPr>
            <p:cNvPr id="334" name="Hexagon 333">
              <a:extLst>
                <a:ext uri="{FF2B5EF4-FFF2-40B4-BE49-F238E27FC236}">
                  <a16:creationId xmlns:a16="http://schemas.microsoft.com/office/drawing/2014/main" id="{9963636A-F63E-4910-B590-E554A2AC2C68}"/>
                </a:ext>
              </a:extLst>
            </p:cNvPr>
            <p:cNvSpPr/>
            <p:nvPr/>
          </p:nvSpPr>
          <p:spPr bwMode="auto">
            <a:xfrm>
              <a:off x="5849473" y="3154325"/>
              <a:ext cx="507755" cy="435880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5" name="Snip Single Corner Rectangle 26">
              <a:extLst>
                <a:ext uri="{FF2B5EF4-FFF2-40B4-BE49-F238E27FC236}">
                  <a16:creationId xmlns:a16="http://schemas.microsoft.com/office/drawing/2014/main" id="{891CDF35-A270-466D-9D79-8E26F8542EF4}"/>
                </a:ext>
              </a:extLst>
            </p:cNvPr>
            <p:cNvSpPr/>
            <p:nvPr/>
          </p:nvSpPr>
          <p:spPr bwMode="auto">
            <a:xfrm>
              <a:off x="5978104" y="3244806"/>
              <a:ext cx="250493" cy="254917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237AAF72-9096-4C4C-804D-4430037BEA1E}"/>
                </a:ext>
              </a:extLst>
            </p:cNvPr>
            <p:cNvGrpSpPr/>
            <p:nvPr/>
          </p:nvGrpSpPr>
          <p:grpSpPr>
            <a:xfrm>
              <a:off x="6042257" y="3299649"/>
              <a:ext cx="85436" cy="153264"/>
              <a:chOff x="4917030" y="1019829"/>
              <a:chExt cx="123056" cy="229308"/>
            </a:xfrm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DAEEF536-7FA4-47D6-8B03-57EC7C9A3AA4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3860EF1-BE72-4EDA-9029-6CA1A6F8B2D8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0D8B766-74AA-4C3C-B73C-06B4C4B45ADF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D1D4EAE-9C1C-41FB-86F0-77041C1930AB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37" name="Right Triangle 336">
              <a:extLst>
                <a:ext uri="{FF2B5EF4-FFF2-40B4-BE49-F238E27FC236}">
                  <a16:creationId xmlns:a16="http://schemas.microsoft.com/office/drawing/2014/main" id="{576AB499-8DDE-4490-A902-039A3BF1A5F5}"/>
                </a:ext>
              </a:extLst>
            </p:cNvPr>
            <p:cNvSpPr/>
            <p:nvPr/>
          </p:nvSpPr>
          <p:spPr bwMode="auto">
            <a:xfrm>
              <a:off x="6156354" y="3244806"/>
              <a:ext cx="72243" cy="68950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C680C7D-154F-42AA-A638-32A807C145A3}"/>
              </a:ext>
            </a:extLst>
          </p:cNvPr>
          <p:cNvSpPr/>
          <p:nvPr/>
        </p:nvSpPr>
        <p:spPr>
          <a:xfrm>
            <a:off x="2460504" y="3969259"/>
            <a:ext cx="13308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Factory </a:t>
            </a: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F62021F5-4DD5-4DB8-98A7-62E91012C30B}"/>
              </a:ext>
            </a:extLst>
          </p:cNvPr>
          <p:cNvGrpSpPr/>
          <p:nvPr/>
        </p:nvGrpSpPr>
        <p:grpSpPr>
          <a:xfrm>
            <a:off x="2914269" y="3447283"/>
            <a:ext cx="423284" cy="416651"/>
            <a:chOff x="5279190" y="5401430"/>
            <a:chExt cx="1101836" cy="1106637"/>
          </a:xfrm>
        </p:grpSpPr>
        <p:sp>
          <p:nvSpPr>
            <p:cNvPr id="344" name="Freeform: Shape 815">
              <a:extLst>
                <a:ext uri="{FF2B5EF4-FFF2-40B4-BE49-F238E27FC236}">
                  <a16:creationId xmlns:a16="http://schemas.microsoft.com/office/drawing/2014/main" id="{BA905A00-FE10-4050-9EEA-81DA3261D28D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5" name="Freeform: Shape 816">
              <a:extLst>
                <a:ext uri="{FF2B5EF4-FFF2-40B4-BE49-F238E27FC236}">
                  <a16:creationId xmlns:a16="http://schemas.microsoft.com/office/drawing/2014/main" id="{1F779750-77B5-47EA-9F5F-DB5ED444CDB3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6" name="Freeform: Shape 817">
              <a:extLst>
                <a:ext uri="{FF2B5EF4-FFF2-40B4-BE49-F238E27FC236}">
                  <a16:creationId xmlns:a16="http://schemas.microsoft.com/office/drawing/2014/main" id="{07BDE7C9-8350-472A-A07F-7E4265A07815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7" name="Freeform: Shape 818">
              <a:extLst>
                <a:ext uri="{FF2B5EF4-FFF2-40B4-BE49-F238E27FC236}">
                  <a16:creationId xmlns:a16="http://schemas.microsoft.com/office/drawing/2014/main" id="{EAEE11D2-D8AE-4D45-B5A1-6097821FC800}"/>
                </a:ext>
              </a:extLst>
            </p:cNvPr>
            <p:cNvSpPr/>
            <p:nvPr/>
          </p:nvSpPr>
          <p:spPr bwMode="auto">
            <a:xfrm>
              <a:off x="5279190" y="5499597"/>
              <a:ext cx="1101836" cy="1008470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8" name="Freeform: Shape 819">
              <a:extLst>
                <a:ext uri="{FF2B5EF4-FFF2-40B4-BE49-F238E27FC236}">
                  <a16:creationId xmlns:a16="http://schemas.microsoft.com/office/drawing/2014/main" id="{C038CF27-29A4-4E8C-A7A4-56EE6AF48F69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solidFill>
              <a:srgbClr val="F7F7F7"/>
            </a:solidFill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D6E6282A-FCE9-412D-ABEA-B0837ED3C287}"/>
              </a:ext>
            </a:extLst>
          </p:cNvPr>
          <p:cNvCxnSpPr>
            <a:cxnSpLocks/>
          </p:cNvCxnSpPr>
          <p:nvPr/>
        </p:nvCxnSpPr>
        <p:spPr>
          <a:xfrm>
            <a:off x="3500656" y="3658822"/>
            <a:ext cx="131546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C8012257-7ED5-418A-9418-E287CFDDA6C8}"/>
              </a:ext>
            </a:extLst>
          </p:cNvPr>
          <p:cNvCxnSpPr>
            <a:cxnSpLocks/>
          </p:cNvCxnSpPr>
          <p:nvPr/>
        </p:nvCxnSpPr>
        <p:spPr>
          <a:xfrm>
            <a:off x="5672359" y="3658822"/>
            <a:ext cx="288381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EA00AEBB-20DF-46E2-8288-11E5C000ED47}"/>
              </a:ext>
            </a:extLst>
          </p:cNvPr>
          <p:cNvGrpSpPr/>
          <p:nvPr/>
        </p:nvGrpSpPr>
        <p:grpSpPr>
          <a:xfrm>
            <a:off x="11115008" y="3476108"/>
            <a:ext cx="784139" cy="463150"/>
            <a:chOff x="10791630" y="4209709"/>
            <a:chExt cx="982164" cy="579530"/>
          </a:xfrm>
          <a:solidFill>
            <a:srgbClr val="F7F7F7"/>
          </a:solidFill>
        </p:grpSpPr>
        <p:sp useBgFill="1">
          <p:nvSpPr>
            <p:cNvPr id="352" name="Freeform 50">
              <a:extLst>
                <a:ext uri="{FF2B5EF4-FFF2-40B4-BE49-F238E27FC236}">
                  <a16:creationId xmlns:a16="http://schemas.microsoft.com/office/drawing/2014/main" id="{9712AED3-810F-4545-8A51-B5BF9EAB5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9477" y="4489574"/>
              <a:ext cx="434317" cy="299665"/>
            </a:xfrm>
            <a:custGeom>
              <a:avLst/>
              <a:gdLst>
                <a:gd name="T0" fmla="*/ 724 w 1451"/>
                <a:gd name="T1" fmla="*/ 998 h 999"/>
                <a:gd name="T2" fmla="*/ 0 w 1451"/>
                <a:gd name="T3" fmla="*/ 998 h 999"/>
                <a:gd name="T4" fmla="*/ 0 w 1451"/>
                <a:gd name="T5" fmla="*/ 0 h 999"/>
                <a:gd name="T6" fmla="*/ 1450 w 1451"/>
                <a:gd name="T7" fmla="*/ 0 h 999"/>
                <a:gd name="T8" fmla="*/ 1450 w 1451"/>
                <a:gd name="T9" fmla="*/ 998 h 999"/>
                <a:gd name="T10" fmla="*/ 724 w 1451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1" h="999">
                  <a:moveTo>
                    <a:pt x="724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450" y="0"/>
                  </a:lnTo>
                  <a:lnTo>
                    <a:pt x="1450" y="998"/>
                  </a:lnTo>
                  <a:lnTo>
                    <a:pt x="724" y="998"/>
                  </a:lnTo>
                </a:path>
              </a:pathLst>
            </a:cu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53" name="Freeform 52">
              <a:extLst>
                <a:ext uri="{FF2B5EF4-FFF2-40B4-BE49-F238E27FC236}">
                  <a16:creationId xmlns:a16="http://schemas.microsoft.com/office/drawing/2014/main" id="{0EE6B2BA-C71C-4E41-ACC3-6CCB4497D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10440" y="4209709"/>
              <a:ext cx="748504" cy="472601"/>
            </a:xfrm>
            <a:custGeom>
              <a:avLst/>
              <a:gdLst>
                <a:gd name="T0" fmla="*/ 1249 w 2500"/>
                <a:gd name="T1" fmla="*/ 1577 h 1578"/>
                <a:gd name="T2" fmla="*/ 0 w 2500"/>
                <a:gd name="T3" fmla="*/ 1577 h 1578"/>
                <a:gd name="T4" fmla="*/ 0 w 2500"/>
                <a:gd name="T5" fmla="*/ 0 h 1578"/>
                <a:gd name="T6" fmla="*/ 2499 w 2500"/>
                <a:gd name="T7" fmla="*/ 0 h 1578"/>
                <a:gd name="T8" fmla="*/ 2499 w 2500"/>
                <a:gd name="T9" fmla="*/ 1577 h 1578"/>
                <a:gd name="T10" fmla="*/ 1249 w 2500"/>
                <a:gd name="T11" fmla="*/ 1577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0" h="1578">
                  <a:moveTo>
                    <a:pt x="1249" y="1577"/>
                  </a:moveTo>
                  <a:lnTo>
                    <a:pt x="0" y="1577"/>
                  </a:lnTo>
                  <a:lnTo>
                    <a:pt x="0" y="0"/>
                  </a:lnTo>
                  <a:lnTo>
                    <a:pt x="2499" y="0"/>
                  </a:lnTo>
                  <a:lnTo>
                    <a:pt x="2499" y="1577"/>
                  </a:lnTo>
                  <a:lnTo>
                    <a:pt x="1249" y="1577"/>
                  </a:lnTo>
                </a:path>
              </a:pathLst>
            </a:cu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54" name="Line 54">
              <a:extLst>
                <a:ext uri="{FF2B5EF4-FFF2-40B4-BE49-F238E27FC236}">
                  <a16:creationId xmlns:a16="http://schemas.microsoft.com/office/drawing/2014/main" id="{365B395C-9CF4-4DA2-AC34-96A29ADD54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48717" y="4565480"/>
              <a:ext cx="252142" cy="0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55" name="Line 55">
              <a:extLst>
                <a:ext uri="{FF2B5EF4-FFF2-40B4-BE49-F238E27FC236}">
                  <a16:creationId xmlns:a16="http://schemas.microsoft.com/office/drawing/2014/main" id="{03D0B240-294A-496B-A195-8C83674B6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84689" y="4618944"/>
              <a:ext cx="116170" cy="0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56" name="Line 56">
              <a:extLst>
                <a:ext uri="{FF2B5EF4-FFF2-40B4-BE49-F238E27FC236}">
                  <a16:creationId xmlns:a16="http://schemas.microsoft.com/office/drawing/2014/main" id="{0DD6C4D3-9E44-4DD5-9BCC-80C01C92E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48717" y="4512015"/>
              <a:ext cx="252142" cy="0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57" name="Freeform 57">
              <a:extLst>
                <a:ext uri="{FF2B5EF4-FFF2-40B4-BE49-F238E27FC236}">
                  <a16:creationId xmlns:a16="http://schemas.microsoft.com/office/drawing/2014/main" id="{117C1CA4-6311-44B1-A2F2-87D1AD788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2843" y="4369442"/>
              <a:ext cx="80526" cy="80527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58" name="Freeform 58">
              <a:extLst>
                <a:ext uri="{FF2B5EF4-FFF2-40B4-BE49-F238E27FC236}">
                  <a16:creationId xmlns:a16="http://schemas.microsoft.com/office/drawing/2014/main" id="{CFB9C860-6B5B-4521-824E-6F2CAE943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859" y="4436769"/>
              <a:ext cx="80528" cy="80526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59" name="Freeform 59">
              <a:extLst>
                <a:ext uri="{FF2B5EF4-FFF2-40B4-BE49-F238E27FC236}">
                  <a16:creationId xmlns:a16="http://schemas.microsoft.com/office/drawing/2014/main" id="{362EFAF5-2F21-42B8-963D-2B6D893FA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0207" y="4302117"/>
              <a:ext cx="80528" cy="80526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60" name="Freeform 60">
              <a:extLst>
                <a:ext uri="{FF2B5EF4-FFF2-40B4-BE49-F238E27FC236}">
                  <a16:creationId xmlns:a16="http://schemas.microsoft.com/office/drawing/2014/main" id="{C212B500-DB6E-40DF-9ECA-3DC14B450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9115" y="4275715"/>
              <a:ext cx="80528" cy="80526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61" name="Freeform 61">
              <a:extLst>
                <a:ext uri="{FF2B5EF4-FFF2-40B4-BE49-F238E27FC236}">
                  <a16:creationId xmlns:a16="http://schemas.microsoft.com/office/drawing/2014/main" id="{1FBFBB1F-8ABD-4CE7-916F-D5B39F9DB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7890" y="4275715"/>
              <a:ext cx="80526" cy="80526"/>
            </a:xfrm>
            <a:prstGeom prst="ellips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62" name="Line 62">
              <a:extLst>
                <a:ext uri="{FF2B5EF4-FFF2-40B4-BE49-F238E27FC236}">
                  <a16:creationId xmlns:a16="http://schemas.microsoft.com/office/drawing/2014/main" id="{CD241934-F4B5-4B7D-96F6-8C41A874B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78089" y="4348321"/>
              <a:ext cx="38284" cy="40924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63" name="Line 63">
              <a:extLst>
                <a:ext uri="{FF2B5EF4-FFF2-40B4-BE49-F238E27FC236}">
                  <a16:creationId xmlns:a16="http://schemas.microsoft.com/office/drawing/2014/main" id="{3E13E3B3-C93D-4D22-90EA-C1DC66183E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1160" y="4349641"/>
              <a:ext cx="38283" cy="38283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64" name="Line 64">
              <a:extLst>
                <a:ext uri="{FF2B5EF4-FFF2-40B4-BE49-F238E27FC236}">
                  <a16:creationId xmlns:a16="http://schemas.microsoft.com/office/drawing/2014/main" id="{B36EF168-6B50-4AFC-BF59-DD66679C88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10106" y="4348320"/>
              <a:ext cx="112210" cy="109570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65" name="Line 65">
              <a:extLst>
                <a:ext uri="{FF2B5EF4-FFF2-40B4-BE49-F238E27FC236}">
                  <a16:creationId xmlns:a16="http://schemas.microsoft.com/office/drawing/2014/main" id="{D4DEE4A6-1E71-4CBE-B9A8-336D569D0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62253" y="4377363"/>
              <a:ext cx="79207" cy="79207"/>
            </a:xfrm>
            <a:prstGeom prst="line">
              <a:avLst/>
            </a:pr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366" name="Freeform 66">
              <a:extLst>
                <a:ext uri="{FF2B5EF4-FFF2-40B4-BE49-F238E27FC236}">
                  <a16:creationId xmlns:a16="http://schemas.microsoft.com/office/drawing/2014/main" id="{0DE978F5-7D86-49F7-9877-74B86E4D1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1630" y="4489574"/>
              <a:ext cx="493722" cy="299665"/>
            </a:xfrm>
            <a:custGeom>
              <a:avLst/>
              <a:gdLst>
                <a:gd name="T0" fmla="*/ 825 w 1650"/>
                <a:gd name="T1" fmla="*/ 998 h 999"/>
                <a:gd name="T2" fmla="*/ 0 w 1650"/>
                <a:gd name="T3" fmla="*/ 998 h 999"/>
                <a:gd name="T4" fmla="*/ 0 w 1650"/>
                <a:gd name="T5" fmla="*/ 0 h 999"/>
                <a:gd name="T6" fmla="*/ 1649 w 1650"/>
                <a:gd name="T7" fmla="*/ 0 h 999"/>
                <a:gd name="T8" fmla="*/ 1649 w 1650"/>
                <a:gd name="T9" fmla="*/ 998 h 999"/>
                <a:gd name="T10" fmla="*/ 825 w 1650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0" h="999">
                  <a:moveTo>
                    <a:pt x="825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649" y="0"/>
                  </a:lnTo>
                  <a:lnTo>
                    <a:pt x="1649" y="998"/>
                  </a:lnTo>
                  <a:lnTo>
                    <a:pt x="825" y="998"/>
                  </a:lnTo>
                </a:path>
              </a:pathLst>
            </a:custGeom>
            <a:grpFill/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BC73485C-1EE6-423E-8EAB-76F453856DE5}"/>
                </a:ext>
              </a:extLst>
            </p:cNvPr>
            <p:cNvGrpSpPr/>
            <p:nvPr/>
          </p:nvGrpSpPr>
          <p:grpSpPr>
            <a:xfrm>
              <a:off x="10913128" y="4544291"/>
              <a:ext cx="243440" cy="185324"/>
              <a:chOff x="2502877" y="2643553"/>
              <a:chExt cx="3651737" cy="2779942"/>
            </a:xfrm>
            <a:grpFill/>
          </p:grpSpPr>
          <p:sp>
            <p:nvSpPr>
              <p:cNvPr id="368" name="Freeform: Shape 581">
                <a:extLst>
                  <a:ext uri="{FF2B5EF4-FFF2-40B4-BE49-F238E27FC236}">
                    <a16:creationId xmlns:a16="http://schemas.microsoft.com/office/drawing/2014/main" id="{E488D388-9B35-4D08-96F3-01F616C59116}"/>
                  </a:ext>
                </a:extLst>
              </p:cNvPr>
              <p:cNvSpPr/>
              <p:nvPr/>
            </p:nvSpPr>
            <p:spPr bwMode="auto">
              <a:xfrm>
                <a:off x="2502877" y="2643553"/>
                <a:ext cx="3651737" cy="2288931"/>
              </a:xfrm>
              <a:custGeom>
                <a:avLst/>
                <a:gdLst>
                  <a:gd name="connsiteX0" fmla="*/ 396145 w 3651737"/>
                  <a:gd name="connsiteY0" fmla="*/ 0 h 2582009"/>
                  <a:gd name="connsiteX1" fmla="*/ 3255592 w 3651737"/>
                  <a:gd name="connsiteY1" fmla="*/ 0 h 2582009"/>
                  <a:gd name="connsiteX2" fmla="*/ 3651737 w 3651737"/>
                  <a:gd name="connsiteY2" fmla="*/ 396145 h 2582009"/>
                  <a:gd name="connsiteX3" fmla="*/ 3651737 w 3651737"/>
                  <a:gd name="connsiteY3" fmla="*/ 1892786 h 2582009"/>
                  <a:gd name="connsiteX4" fmla="*/ 3255592 w 3651737"/>
                  <a:gd name="connsiteY4" fmla="*/ 2288931 h 2582009"/>
                  <a:gd name="connsiteX5" fmla="*/ 3196003 w 3651737"/>
                  <a:gd name="connsiteY5" fmla="*/ 2288931 h 2582009"/>
                  <a:gd name="connsiteX6" fmla="*/ 3196003 w 3651737"/>
                  <a:gd name="connsiteY6" fmla="*/ 2582009 h 2582009"/>
                  <a:gd name="connsiteX7" fmla="*/ 455734 w 3651737"/>
                  <a:gd name="connsiteY7" fmla="*/ 2582009 h 2582009"/>
                  <a:gd name="connsiteX8" fmla="*/ 455734 w 3651737"/>
                  <a:gd name="connsiteY8" fmla="*/ 2288931 h 2582009"/>
                  <a:gd name="connsiteX9" fmla="*/ 396145 w 3651737"/>
                  <a:gd name="connsiteY9" fmla="*/ 2288931 h 2582009"/>
                  <a:gd name="connsiteX10" fmla="*/ 0 w 3651737"/>
                  <a:gd name="connsiteY10" fmla="*/ 1892786 h 2582009"/>
                  <a:gd name="connsiteX11" fmla="*/ 0 w 3651737"/>
                  <a:gd name="connsiteY11" fmla="*/ 396145 h 2582009"/>
                  <a:gd name="connsiteX12" fmla="*/ 396145 w 3651737"/>
                  <a:gd name="connsiteY12" fmla="*/ 0 h 2582009"/>
                  <a:gd name="connsiteX0" fmla="*/ 455734 w 3651737"/>
                  <a:gd name="connsiteY0" fmla="*/ 2582009 h 2673449"/>
                  <a:gd name="connsiteX1" fmla="*/ 455734 w 3651737"/>
                  <a:gd name="connsiteY1" fmla="*/ 2288931 h 2673449"/>
                  <a:gd name="connsiteX2" fmla="*/ 396145 w 3651737"/>
                  <a:gd name="connsiteY2" fmla="*/ 2288931 h 2673449"/>
                  <a:gd name="connsiteX3" fmla="*/ 0 w 3651737"/>
                  <a:gd name="connsiteY3" fmla="*/ 1892786 h 2673449"/>
                  <a:gd name="connsiteX4" fmla="*/ 0 w 3651737"/>
                  <a:gd name="connsiteY4" fmla="*/ 396145 h 2673449"/>
                  <a:gd name="connsiteX5" fmla="*/ 396145 w 3651737"/>
                  <a:gd name="connsiteY5" fmla="*/ 0 h 2673449"/>
                  <a:gd name="connsiteX6" fmla="*/ 3255592 w 3651737"/>
                  <a:gd name="connsiteY6" fmla="*/ 0 h 2673449"/>
                  <a:gd name="connsiteX7" fmla="*/ 3651737 w 3651737"/>
                  <a:gd name="connsiteY7" fmla="*/ 396145 h 2673449"/>
                  <a:gd name="connsiteX8" fmla="*/ 3651737 w 3651737"/>
                  <a:gd name="connsiteY8" fmla="*/ 1892786 h 2673449"/>
                  <a:gd name="connsiteX9" fmla="*/ 3255592 w 3651737"/>
                  <a:gd name="connsiteY9" fmla="*/ 2288931 h 2673449"/>
                  <a:gd name="connsiteX10" fmla="*/ 3196003 w 3651737"/>
                  <a:gd name="connsiteY10" fmla="*/ 2288931 h 2673449"/>
                  <a:gd name="connsiteX11" fmla="*/ 3196003 w 3651737"/>
                  <a:gd name="connsiteY11" fmla="*/ 2582009 h 2673449"/>
                  <a:gd name="connsiteX12" fmla="*/ 547174 w 3651737"/>
                  <a:gd name="connsiteY12" fmla="*/ 2673449 h 2673449"/>
                  <a:gd name="connsiteX0" fmla="*/ 455734 w 3651737"/>
                  <a:gd name="connsiteY0" fmla="*/ 2582009 h 2582009"/>
                  <a:gd name="connsiteX1" fmla="*/ 455734 w 3651737"/>
                  <a:gd name="connsiteY1" fmla="*/ 2288931 h 2582009"/>
                  <a:gd name="connsiteX2" fmla="*/ 396145 w 3651737"/>
                  <a:gd name="connsiteY2" fmla="*/ 2288931 h 2582009"/>
                  <a:gd name="connsiteX3" fmla="*/ 0 w 3651737"/>
                  <a:gd name="connsiteY3" fmla="*/ 1892786 h 2582009"/>
                  <a:gd name="connsiteX4" fmla="*/ 0 w 3651737"/>
                  <a:gd name="connsiteY4" fmla="*/ 396145 h 2582009"/>
                  <a:gd name="connsiteX5" fmla="*/ 396145 w 3651737"/>
                  <a:gd name="connsiteY5" fmla="*/ 0 h 2582009"/>
                  <a:gd name="connsiteX6" fmla="*/ 3255592 w 3651737"/>
                  <a:gd name="connsiteY6" fmla="*/ 0 h 2582009"/>
                  <a:gd name="connsiteX7" fmla="*/ 3651737 w 3651737"/>
                  <a:gd name="connsiteY7" fmla="*/ 396145 h 2582009"/>
                  <a:gd name="connsiteX8" fmla="*/ 3651737 w 3651737"/>
                  <a:gd name="connsiteY8" fmla="*/ 1892786 h 2582009"/>
                  <a:gd name="connsiteX9" fmla="*/ 3255592 w 3651737"/>
                  <a:gd name="connsiteY9" fmla="*/ 2288931 h 2582009"/>
                  <a:gd name="connsiteX10" fmla="*/ 3196003 w 3651737"/>
                  <a:gd name="connsiteY10" fmla="*/ 2288931 h 2582009"/>
                  <a:gd name="connsiteX11" fmla="*/ 3196003 w 3651737"/>
                  <a:gd name="connsiteY11" fmla="*/ 2582009 h 2582009"/>
                  <a:gd name="connsiteX0" fmla="*/ 455734 w 3651737"/>
                  <a:gd name="connsiteY0" fmla="*/ 2288931 h 2582009"/>
                  <a:gd name="connsiteX1" fmla="*/ 396145 w 3651737"/>
                  <a:gd name="connsiteY1" fmla="*/ 2288931 h 2582009"/>
                  <a:gd name="connsiteX2" fmla="*/ 0 w 3651737"/>
                  <a:gd name="connsiteY2" fmla="*/ 1892786 h 2582009"/>
                  <a:gd name="connsiteX3" fmla="*/ 0 w 3651737"/>
                  <a:gd name="connsiteY3" fmla="*/ 396145 h 2582009"/>
                  <a:gd name="connsiteX4" fmla="*/ 396145 w 3651737"/>
                  <a:gd name="connsiteY4" fmla="*/ 0 h 2582009"/>
                  <a:gd name="connsiteX5" fmla="*/ 3255592 w 3651737"/>
                  <a:gd name="connsiteY5" fmla="*/ 0 h 2582009"/>
                  <a:gd name="connsiteX6" fmla="*/ 3651737 w 3651737"/>
                  <a:gd name="connsiteY6" fmla="*/ 396145 h 2582009"/>
                  <a:gd name="connsiteX7" fmla="*/ 3651737 w 3651737"/>
                  <a:gd name="connsiteY7" fmla="*/ 1892786 h 2582009"/>
                  <a:gd name="connsiteX8" fmla="*/ 3255592 w 3651737"/>
                  <a:gd name="connsiteY8" fmla="*/ 2288931 h 2582009"/>
                  <a:gd name="connsiteX9" fmla="*/ 3196003 w 3651737"/>
                  <a:gd name="connsiteY9" fmla="*/ 2288931 h 2582009"/>
                  <a:gd name="connsiteX10" fmla="*/ 3196003 w 3651737"/>
                  <a:gd name="connsiteY10" fmla="*/ 2582009 h 2582009"/>
                  <a:gd name="connsiteX0" fmla="*/ 455734 w 3651737"/>
                  <a:gd name="connsiteY0" fmla="*/ 2288931 h 2288931"/>
                  <a:gd name="connsiteX1" fmla="*/ 396145 w 3651737"/>
                  <a:gd name="connsiteY1" fmla="*/ 2288931 h 2288931"/>
                  <a:gd name="connsiteX2" fmla="*/ 0 w 3651737"/>
                  <a:gd name="connsiteY2" fmla="*/ 1892786 h 2288931"/>
                  <a:gd name="connsiteX3" fmla="*/ 0 w 3651737"/>
                  <a:gd name="connsiteY3" fmla="*/ 396145 h 2288931"/>
                  <a:gd name="connsiteX4" fmla="*/ 396145 w 3651737"/>
                  <a:gd name="connsiteY4" fmla="*/ 0 h 2288931"/>
                  <a:gd name="connsiteX5" fmla="*/ 3255592 w 3651737"/>
                  <a:gd name="connsiteY5" fmla="*/ 0 h 2288931"/>
                  <a:gd name="connsiteX6" fmla="*/ 3651737 w 3651737"/>
                  <a:gd name="connsiteY6" fmla="*/ 396145 h 2288931"/>
                  <a:gd name="connsiteX7" fmla="*/ 3651737 w 3651737"/>
                  <a:gd name="connsiteY7" fmla="*/ 1892786 h 2288931"/>
                  <a:gd name="connsiteX8" fmla="*/ 3255592 w 3651737"/>
                  <a:gd name="connsiteY8" fmla="*/ 2288931 h 2288931"/>
                  <a:gd name="connsiteX9" fmla="*/ 3196003 w 3651737"/>
                  <a:gd name="connsiteY9" fmla="*/ 2288931 h 228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1737" h="2288931">
                    <a:moveTo>
                      <a:pt x="455734" y="2288931"/>
                    </a:moveTo>
                    <a:lnTo>
                      <a:pt x="396145" y="2288931"/>
                    </a:lnTo>
                    <a:cubicBezTo>
                      <a:pt x="177360" y="2288931"/>
                      <a:pt x="0" y="2111571"/>
                      <a:pt x="0" y="1892786"/>
                    </a:cubicBezTo>
                    <a:lnTo>
                      <a:pt x="0" y="396145"/>
                    </a:lnTo>
                    <a:cubicBezTo>
                      <a:pt x="0" y="177360"/>
                      <a:pt x="177360" y="0"/>
                      <a:pt x="396145" y="0"/>
                    </a:cubicBezTo>
                    <a:lnTo>
                      <a:pt x="3255592" y="0"/>
                    </a:lnTo>
                    <a:cubicBezTo>
                      <a:pt x="3474377" y="0"/>
                      <a:pt x="3651737" y="177360"/>
                      <a:pt x="3651737" y="396145"/>
                    </a:cubicBezTo>
                    <a:lnTo>
                      <a:pt x="3651737" y="1892786"/>
                    </a:lnTo>
                    <a:cubicBezTo>
                      <a:pt x="3651737" y="2111571"/>
                      <a:pt x="3474377" y="2288931"/>
                      <a:pt x="3255592" y="2288931"/>
                    </a:cubicBezTo>
                    <a:lnTo>
                      <a:pt x="3196003" y="2288931"/>
                    </a:lnTo>
                  </a:path>
                </a:pathLst>
              </a:cu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9C02CA7-86F0-49FC-9F36-C52DBB1C8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3655" y="4505747"/>
                <a:ext cx="0" cy="917748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EE6ADAAC-F811-4EC7-8CF2-6F7D3DA38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069" y="3734649"/>
                <a:ext cx="0" cy="1688846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CE8DB909-EED9-4FDB-A496-E126AB8D2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82" y="4051603"/>
                <a:ext cx="0" cy="1371892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4ABECB83-9C3C-42B7-A1AD-2D3D9C6C7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0632" y="3185667"/>
                <a:ext cx="0" cy="2237828"/>
              </a:xfrm>
              <a:prstGeom prst="line">
                <a:avLst/>
              </a:prstGeom>
              <a:grpFill/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F6E12CF5-746E-4881-AFE7-EBC6F3A00B40}"/>
              </a:ext>
            </a:extLst>
          </p:cNvPr>
          <p:cNvCxnSpPr>
            <a:cxnSpLocks/>
          </p:cNvCxnSpPr>
          <p:nvPr/>
        </p:nvCxnSpPr>
        <p:spPr>
          <a:xfrm>
            <a:off x="9409000" y="3658822"/>
            <a:ext cx="360144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1034F2C5-C1DD-4C31-9737-2064FE1F7080}"/>
              </a:ext>
            </a:extLst>
          </p:cNvPr>
          <p:cNvCxnSpPr>
            <a:cxnSpLocks/>
          </p:cNvCxnSpPr>
          <p:nvPr/>
        </p:nvCxnSpPr>
        <p:spPr>
          <a:xfrm>
            <a:off x="10656708" y="3664466"/>
            <a:ext cx="284343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BD22EF59-B5A6-439D-801F-1FA0E7C1618F}"/>
              </a:ext>
            </a:extLst>
          </p:cNvPr>
          <p:cNvCxnSpPr>
            <a:cxnSpLocks/>
          </p:cNvCxnSpPr>
          <p:nvPr/>
        </p:nvCxnSpPr>
        <p:spPr>
          <a:xfrm flipV="1">
            <a:off x="5248740" y="2229171"/>
            <a:ext cx="1678141" cy="1105562"/>
          </a:xfrm>
          <a:prstGeom prst="bentConnector3">
            <a:avLst>
              <a:gd name="adj1" fmla="val -337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861086E7-4D43-4653-A6ED-6D4B83C45476}"/>
              </a:ext>
            </a:extLst>
          </p:cNvPr>
          <p:cNvSpPr/>
          <p:nvPr/>
        </p:nvSpPr>
        <p:spPr>
          <a:xfrm>
            <a:off x="6648266" y="2403224"/>
            <a:ext cx="1428598" cy="24622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0331096A-CF79-4E52-8778-32E506CC6AB2}"/>
              </a:ext>
            </a:extLst>
          </p:cNvPr>
          <p:cNvGrpSpPr/>
          <p:nvPr/>
        </p:nvGrpSpPr>
        <p:grpSpPr>
          <a:xfrm>
            <a:off x="7158423" y="2044082"/>
            <a:ext cx="408284" cy="333108"/>
            <a:chOff x="5818113" y="2550840"/>
            <a:chExt cx="529278" cy="431824"/>
          </a:xfrm>
        </p:grpSpPr>
        <p:sp>
          <p:nvSpPr>
            <p:cNvPr id="378" name="Diamond 377">
              <a:extLst>
                <a:ext uri="{FF2B5EF4-FFF2-40B4-BE49-F238E27FC236}">
                  <a16:creationId xmlns:a16="http://schemas.microsoft.com/office/drawing/2014/main" id="{DB64AC93-7C3C-411B-B93E-D40AFC4594ED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1883C1A0-6D10-4BCD-85A0-CA911F19FDCD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80" name="Picture 379">
            <a:extLst>
              <a:ext uri="{FF2B5EF4-FFF2-40B4-BE49-F238E27FC236}">
                <a16:creationId xmlns:a16="http://schemas.microsoft.com/office/drawing/2014/main" id="{8EA94A7C-AACB-42B6-AC9E-FFB075251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16" y="2694611"/>
            <a:ext cx="298216" cy="155983"/>
          </a:xfrm>
          <a:prstGeom prst="rect">
            <a:avLst/>
          </a:prstGeom>
        </p:spPr>
      </p:pic>
      <p:pic>
        <p:nvPicPr>
          <p:cNvPr id="381" name="Picture 2">
            <a:extLst>
              <a:ext uri="{FF2B5EF4-FFF2-40B4-BE49-F238E27FC236}">
                <a16:creationId xmlns:a16="http://schemas.microsoft.com/office/drawing/2014/main" id="{3F0F2639-D008-49BF-86B8-2FC08340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2286" y="2743626"/>
            <a:ext cx="336572" cy="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2" name="Connector: Elbow 381">
            <a:extLst>
              <a:ext uri="{FF2B5EF4-FFF2-40B4-BE49-F238E27FC236}">
                <a16:creationId xmlns:a16="http://schemas.microsoft.com/office/drawing/2014/main" id="{CAB64778-C66E-45D3-866C-F2ECB53DCF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92549" y="2205963"/>
            <a:ext cx="1114259" cy="1102304"/>
          </a:xfrm>
          <a:prstGeom prst="bentConnector3">
            <a:avLst>
              <a:gd name="adj1" fmla="val -20"/>
            </a:avLst>
          </a:prstGeom>
          <a:ln w="12700">
            <a:solidFill>
              <a:schemeClr val="tx2"/>
            </a:solidFill>
            <a:prstDash val="dash"/>
            <a:headEnd type="non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086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migration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093436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212523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330090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FD137A-3997-4F91-86CD-D688C27D42BB}"/>
              </a:ext>
            </a:extLst>
          </p:cNvPr>
          <p:cNvSpPr/>
          <p:nvPr/>
        </p:nvSpPr>
        <p:spPr bwMode="auto">
          <a:xfrm>
            <a:off x="8450697" y="1318724"/>
            <a:ext cx="3474720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5029CA-670A-400B-B27F-DCBEE52836B6}"/>
              </a:ext>
            </a:extLst>
          </p:cNvPr>
          <p:cNvSpPr/>
          <p:nvPr/>
        </p:nvSpPr>
        <p:spPr>
          <a:xfrm>
            <a:off x="684910" y="6367931"/>
            <a:ext cx="108221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also supports other Big Data services like Azure HDInsight and Azure Data Lake to allow customers to tailor the architecture to meet their unique needs.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F9C56B70-9515-41E3-BB42-CCEF34210744}"/>
              </a:ext>
            </a:extLst>
          </p:cNvPr>
          <p:cNvSpPr txBox="1"/>
          <p:nvPr/>
        </p:nvSpPr>
        <p:spPr>
          <a:xfrm>
            <a:off x="263649" y="2215782"/>
            <a:ext cx="149724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Business/custom apps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(structured)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F70E89-C2D0-4DD6-8AE5-0067B55C1290}"/>
              </a:ext>
            </a:extLst>
          </p:cNvPr>
          <p:cNvGrpSpPr/>
          <p:nvPr/>
        </p:nvGrpSpPr>
        <p:grpSpPr>
          <a:xfrm>
            <a:off x="811268" y="1881458"/>
            <a:ext cx="394834" cy="310748"/>
            <a:chOff x="919596" y="1154235"/>
            <a:chExt cx="3006714" cy="2366403"/>
          </a:xfrm>
        </p:grpSpPr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A393886C-8716-4E82-9C67-AE6F93935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596" y="1154235"/>
              <a:ext cx="3006714" cy="2054473"/>
            </a:xfrm>
            <a:prstGeom prst="roundRect">
              <a:avLst>
                <a:gd name="adj" fmla="val 7988"/>
              </a:avLst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8" name="Line 19">
              <a:extLst>
                <a:ext uri="{FF2B5EF4-FFF2-40B4-BE49-F238E27FC236}">
                  <a16:creationId xmlns:a16="http://schemas.microsoft.com/office/drawing/2014/main" id="{54BF65B2-0FB9-411A-A511-ADAC6CB2D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890" y="3520638"/>
              <a:ext cx="138812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9" name="Line 20">
              <a:extLst>
                <a:ext uri="{FF2B5EF4-FFF2-40B4-BE49-F238E27FC236}">
                  <a16:creationId xmlns:a16="http://schemas.microsoft.com/office/drawing/2014/main" id="{84C50E87-66B9-40D9-9E66-FDAEB82A8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2956" y="3258700"/>
              <a:ext cx="0" cy="26193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CE68C4FF-7E52-4986-861A-C08261FAA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210" y="2973268"/>
              <a:ext cx="99486" cy="99486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2" name="Line 22">
              <a:extLst>
                <a:ext uri="{FF2B5EF4-FFF2-40B4-BE49-F238E27FC236}">
                  <a16:creationId xmlns:a16="http://schemas.microsoft.com/office/drawing/2014/main" id="{96EC1158-E2BC-46EA-AF39-B33578395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596" y="2843415"/>
              <a:ext cx="300671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456E19C-CBDB-4F46-A2C0-586F9C3AF0C4}"/>
                </a:ext>
              </a:extLst>
            </p:cNvPr>
            <p:cNvGrpSpPr/>
            <p:nvPr/>
          </p:nvGrpSpPr>
          <p:grpSpPr>
            <a:xfrm>
              <a:off x="2672424" y="1614376"/>
              <a:ext cx="926769" cy="783035"/>
              <a:chOff x="2814465" y="1249743"/>
              <a:chExt cx="784728" cy="783035"/>
            </a:xfrm>
          </p:grpSpPr>
          <p:sp>
            <p:nvSpPr>
              <p:cNvPr id="158" name="Line 26">
                <a:extLst>
                  <a:ext uri="{FF2B5EF4-FFF2-40B4-BE49-F238E27FC236}">
                    <a16:creationId xmlns:a16="http://schemas.microsoft.com/office/drawing/2014/main" id="{21EBC016-4CAC-4F14-B865-765E405C1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4465" y="1249743"/>
                <a:ext cx="78472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1" name="Line 27">
                <a:extLst>
                  <a:ext uri="{FF2B5EF4-FFF2-40B4-BE49-F238E27FC236}">
                    <a16:creationId xmlns:a16="http://schemas.microsoft.com/office/drawing/2014/main" id="{FA78023D-AD27-40E5-A497-090245C96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14465" y="1641261"/>
                <a:ext cx="78472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2" name="Line 28">
                <a:extLst>
                  <a:ext uri="{FF2B5EF4-FFF2-40B4-BE49-F238E27FC236}">
                    <a16:creationId xmlns:a16="http://schemas.microsoft.com/office/drawing/2014/main" id="{3D4A50EB-70F2-4C56-901C-A7385AC24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4465" y="2032778"/>
                <a:ext cx="78472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71A28ED-0C17-4260-979A-82A3BC216BE8}"/>
                </a:ext>
              </a:extLst>
            </p:cNvPr>
            <p:cNvGrpSpPr/>
            <p:nvPr/>
          </p:nvGrpSpPr>
          <p:grpSpPr>
            <a:xfrm>
              <a:off x="1224028" y="1407936"/>
              <a:ext cx="1177484" cy="1177484"/>
              <a:chOff x="222829" y="1122100"/>
              <a:chExt cx="1306361" cy="1306361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D163B0A-566C-4125-98C9-09E05842EF11}"/>
                  </a:ext>
                </a:extLst>
              </p:cNvPr>
              <p:cNvSpPr/>
              <p:nvPr/>
            </p:nvSpPr>
            <p:spPr bwMode="auto">
              <a:xfrm>
                <a:off x="222829" y="1122100"/>
                <a:ext cx="1306361" cy="1306361"/>
              </a:xfrm>
              <a:prstGeom prst="ellipse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5854F85-C07A-4F1E-B240-B0A9A7E0CD9C}"/>
                  </a:ext>
                </a:extLst>
              </p:cNvPr>
              <p:cNvCxnSpPr>
                <a:cxnSpLocks/>
                <a:stCxn id="155" idx="2"/>
                <a:endCxn id="157" idx="1"/>
              </p:cNvCxnSpPr>
              <p:nvPr/>
            </p:nvCxnSpPr>
            <p:spPr>
              <a:xfrm>
                <a:off x="222829" y="1775281"/>
                <a:ext cx="62781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Diamond 306">
                <a:extLst>
                  <a:ext uri="{FF2B5EF4-FFF2-40B4-BE49-F238E27FC236}">
                    <a16:creationId xmlns:a16="http://schemas.microsoft.com/office/drawing/2014/main" id="{3597D115-B21B-4069-83C2-B178452443D0}"/>
                  </a:ext>
                </a:extLst>
              </p:cNvPr>
              <p:cNvSpPr/>
              <p:nvPr/>
            </p:nvSpPr>
            <p:spPr bwMode="auto">
              <a:xfrm>
                <a:off x="850641" y="1241106"/>
                <a:ext cx="389434" cy="1068350"/>
              </a:xfrm>
              <a:custGeom>
                <a:avLst/>
                <a:gdLst>
                  <a:gd name="connsiteX0" fmla="*/ 0 w 778868"/>
                  <a:gd name="connsiteY0" fmla="*/ 534175 h 1068350"/>
                  <a:gd name="connsiteX1" fmla="*/ 389434 w 778868"/>
                  <a:gd name="connsiteY1" fmla="*/ 0 h 1068350"/>
                  <a:gd name="connsiteX2" fmla="*/ 778868 w 778868"/>
                  <a:gd name="connsiteY2" fmla="*/ 534175 h 1068350"/>
                  <a:gd name="connsiteX3" fmla="*/ 389434 w 778868"/>
                  <a:gd name="connsiteY3" fmla="*/ 1068350 h 1068350"/>
                  <a:gd name="connsiteX4" fmla="*/ 0 w 778868"/>
                  <a:gd name="connsiteY4" fmla="*/ 534175 h 1068350"/>
                  <a:gd name="connsiteX0" fmla="*/ 778868 w 870308"/>
                  <a:gd name="connsiteY0" fmla="*/ 534175 h 1068350"/>
                  <a:gd name="connsiteX1" fmla="*/ 389434 w 870308"/>
                  <a:gd name="connsiteY1" fmla="*/ 1068350 h 1068350"/>
                  <a:gd name="connsiteX2" fmla="*/ 0 w 870308"/>
                  <a:gd name="connsiteY2" fmla="*/ 534175 h 1068350"/>
                  <a:gd name="connsiteX3" fmla="*/ 389434 w 870308"/>
                  <a:gd name="connsiteY3" fmla="*/ 0 h 1068350"/>
                  <a:gd name="connsiteX4" fmla="*/ 870308 w 870308"/>
                  <a:gd name="connsiteY4" fmla="*/ 625615 h 1068350"/>
                  <a:gd name="connsiteX0" fmla="*/ 389434 w 870308"/>
                  <a:gd name="connsiteY0" fmla="*/ 1068350 h 1068350"/>
                  <a:gd name="connsiteX1" fmla="*/ 0 w 870308"/>
                  <a:gd name="connsiteY1" fmla="*/ 534175 h 1068350"/>
                  <a:gd name="connsiteX2" fmla="*/ 389434 w 870308"/>
                  <a:gd name="connsiteY2" fmla="*/ 0 h 1068350"/>
                  <a:gd name="connsiteX3" fmla="*/ 870308 w 870308"/>
                  <a:gd name="connsiteY3" fmla="*/ 625615 h 1068350"/>
                  <a:gd name="connsiteX0" fmla="*/ 389434 w 389434"/>
                  <a:gd name="connsiteY0" fmla="*/ 1068350 h 1068350"/>
                  <a:gd name="connsiteX1" fmla="*/ 0 w 389434"/>
                  <a:gd name="connsiteY1" fmla="*/ 534175 h 1068350"/>
                  <a:gd name="connsiteX2" fmla="*/ 389434 w 389434"/>
                  <a:gd name="connsiteY2" fmla="*/ 0 h 106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434" h="1068350">
                    <a:moveTo>
                      <a:pt x="389434" y="1068350"/>
                    </a:moveTo>
                    <a:lnTo>
                      <a:pt x="0" y="534175"/>
                    </a:lnTo>
                    <a:lnTo>
                      <a:pt x="389434" y="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416B2A6-C5FA-4460-9E25-A2A9EDD48597}"/>
              </a:ext>
            </a:extLst>
          </p:cNvPr>
          <p:cNvSpPr/>
          <p:nvPr/>
        </p:nvSpPr>
        <p:spPr>
          <a:xfrm>
            <a:off x="8505550" y="2498844"/>
            <a:ext cx="1257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 Warehouse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E8B449E-83EC-4C87-BBAC-25EFF89DFAD4}"/>
              </a:ext>
            </a:extLst>
          </p:cNvPr>
          <p:cNvGrpSpPr/>
          <p:nvPr/>
        </p:nvGrpSpPr>
        <p:grpSpPr>
          <a:xfrm>
            <a:off x="8869530" y="1937375"/>
            <a:ext cx="529626" cy="520112"/>
            <a:chOff x="2549926" y="1227604"/>
            <a:chExt cx="5177116" cy="5084148"/>
          </a:xfrm>
        </p:grpSpPr>
        <p:sp>
          <p:nvSpPr>
            <p:cNvPr id="179" name="Freeform: Shape 821">
              <a:extLst>
                <a:ext uri="{FF2B5EF4-FFF2-40B4-BE49-F238E27FC236}">
                  <a16:creationId xmlns:a16="http://schemas.microsoft.com/office/drawing/2014/main" id="{9D79F5AC-E58E-4752-BD1B-A0E937430745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6" cy="3614060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677 w 4001268"/>
                <a:gd name="connsiteY5" fmla="*/ 2037434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271 w 4001268"/>
                <a:gd name="connsiteY3" fmla="*/ 1960474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677 w 4001268"/>
                <a:gd name="connsiteY6" fmla="*/ 2037434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3659101 w 4305542"/>
                <a:gd name="connsiteY0" fmla="*/ 3614059 h 4260500"/>
                <a:gd name="connsiteX1" fmla="*/ 3372234 w 4305542"/>
                <a:gd name="connsiteY1" fmla="*/ 3614059 h 4260500"/>
                <a:gd name="connsiteX2" fmla="*/ 3368677 w 4305542"/>
                <a:gd name="connsiteY2" fmla="*/ 2037434 h 4260500"/>
                <a:gd name="connsiteX3" fmla="*/ 3372234 w 4305542"/>
                <a:gd name="connsiteY3" fmla="*/ 1559139 h 4260500"/>
                <a:gd name="connsiteX4" fmla="*/ 629034 w 4305542"/>
                <a:gd name="connsiteY4" fmla="*/ 1559139 h 4260500"/>
                <a:gd name="connsiteX5" fmla="*/ 629034 w 4305542"/>
                <a:gd name="connsiteY5" fmla="*/ 3614059 h 4260500"/>
                <a:gd name="connsiteX6" fmla="*/ 342168 w 4305542"/>
                <a:gd name="connsiteY6" fmla="*/ 3614059 h 4260500"/>
                <a:gd name="connsiteX7" fmla="*/ 342168 w 4305542"/>
                <a:gd name="connsiteY7" fmla="*/ 1445188 h 4260500"/>
                <a:gd name="connsiteX8" fmla="*/ 0 w 4305542"/>
                <a:gd name="connsiteY8" fmla="*/ 1445188 h 4260500"/>
                <a:gd name="connsiteX9" fmla="*/ 2000634 w 4305542"/>
                <a:gd name="connsiteY9" fmla="*/ 0 h 4260500"/>
                <a:gd name="connsiteX10" fmla="*/ 4001268 w 4305542"/>
                <a:gd name="connsiteY10" fmla="*/ 1445188 h 4260500"/>
                <a:gd name="connsiteX11" fmla="*/ 3659101 w 4305542"/>
                <a:gd name="connsiteY11" fmla="*/ 1445188 h 4260500"/>
                <a:gd name="connsiteX12" fmla="*/ 3657271 w 4305542"/>
                <a:gd name="connsiteY12" fmla="*/ 1960474 h 4260500"/>
                <a:gd name="connsiteX13" fmla="*/ 4305541 w 4305542"/>
                <a:gd name="connsiteY13" fmla="*/ 4260500 h 4260500"/>
                <a:gd name="connsiteX0" fmla="*/ 3659101 w 4001268"/>
                <a:gd name="connsiteY0" fmla="*/ 3614059 h 3614059"/>
                <a:gd name="connsiteX1" fmla="*/ 3372234 w 4001268"/>
                <a:gd name="connsiteY1" fmla="*/ 3614059 h 3614059"/>
                <a:gd name="connsiteX2" fmla="*/ 3368677 w 4001268"/>
                <a:gd name="connsiteY2" fmla="*/ 2037434 h 3614059"/>
                <a:gd name="connsiteX3" fmla="*/ 3372234 w 4001268"/>
                <a:gd name="connsiteY3" fmla="*/ 1559139 h 3614059"/>
                <a:gd name="connsiteX4" fmla="*/ 629034 w 4001268"/>
                <a:gd name="connsiteY4" fmla="*/ 1559139 h 3614059"/>
                <a:gd name="connsiteX5" fmla="*/ 629034 w 4001268"/>
                <a:gd name="connsiteY5" fmla="*/ 3614059 h 3614059"/>
                <a:gd name="connsiteX6" fmla="*/ 342168 w 4001268"/>
                <a:gd name="connsiteY6" fmla="*/ 3614059 h 3614059"/>
                <a:gd name="connsiteX7" fmla="*/ 342168 w 4001268"/>
                <a:gd name="connsiteY7" fmla="*/ 1445188 h 3614059"/>
                <a:gd name="connsiteX8" fmla="*/ 0 w 4001268"/>
                <a:gd name="connsiteY8" fmla="*/ 1445188 h 3614059"/>
                <a:gd name="connsiteX9" fmla="*/ 2000634 w 4001268"/>
                <a:gd name="connsiteY9" fmla="*/ 0 h 3614059"/>
                <a:gd name="connsiteX10" fmla="*/ 4001268 w 4001268"/>
                <a:gd name="connsiteY10" fmla="*/ 1445188 h 3614059"/>
                <a:gd name="connsiteX11" fmla="*/ 3659101 w 4001268"/>
                <a:gd name="connsiteY11" fmla="*/ 1445188 h 3614059"/>
                <a:gd name="connsiteX12" fmla="*/ 3657271 w 4001268"/>
                <a:gd name="connsiteY12" fmla="*/ 1960474 h 3614059"/>
                <a:gd name="connsiteX0" fmla="*/ 3372234 w 4001268"/>
                <a:gd name="connsiteY0" fmla="*/ 3614059 h 3614059"/>
                <a:gd name="connsiteX1" fmla="*/ 3368677 w 4001268"/>
                <a:gd name="connsiteY1" fmla="*/ 2037434 h 3614059"/>
                <a:gd name="connsiteX2" fmla="*/ 3372234 w 4001268"/>
                <a:gd name="connsiteY2" fmla="*/ 1559139 h 3614059"/>
                <a:gd name="connsiteX3" fmla="*/ 629034 w 4001268"/>
                <a:gd name="connsiteY3" fmla="*/ 1559139 h 3614059"/>
                <a:gd name="connsiteX4" fmla="*/ 629034 w 4001268"/>
                <a:gd name="connsiteY4" fmla="*/ 3614059 h 3614059"/>
                <a:gd name="connsiteX5" fmla="*/ 342168 w 4001268"/>
                <a:gd name="connsiteY5" fmla="*/ 3614059 h 3614059"/>
                <a:gd name="connsiteX6" fmla="*/ 342168 w 4001268"/>
                <a:gd name="connsiteY6" fmla="*/ 1445188 h 3614059"/>
                <a:gd name="connsiteX7" fmla="*/ 0 w 4001268"/>
                <a:gd name="connsiteY7" fmla="*/ 1445188 h 3614059"/>
                <a:gd name="connsiteX8" fmla="*/ 2000634 w 4001268"/>
                <a:gd name="connsiteY8" fmla="*/ 0 h 3614059"/>
                <a:gd name="connsiteX9" fmla="*/ 4001268 w 4001268"/>
                <a:gd name="connsiteY9" fmla="*/ 1445188 h 3614059"/>
                <a:gd name="connsiteX10" fmla="*/ 3659101 w 4001268"/>
                <a:gd name="connsiteY10" fmla="*/ 1445188 h 3614059"/>
                <a:gd name="connsiteX11" fmla="*/ 3657271 w 4001268"/>
                <a:gd name="connsiteY11" fmla="*/ 1960474 h 3614059"/>
                <a:gd name="connsiteX0" fmla="*/ 3368677 w 4001268"/>
                <a:gd name="connsiteY0" fmla="*/ 2037434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271 w 4001268"/>
                <a:gd name="connsiteY10" fmla="*/ 1960474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677" y="2037434"/>
                  </a:moveTo>
                  <a:cubicBezTo>
                    <a:pt x="3369863" y="1878002"/>
                    <a:pt x="3371048" y="1718571"/>
                    <a:pt x="3372234" y="1559139"/>
                  </a:cubicBez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lnTo>
                    <a:pt x="3657271" y="19604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330EAE4-8525-4896-BD96-5446FB15D2BA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EF03A78-371B-457E-9AC7-3732631F36C1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CB381B0-E4FC-4E6E-8752-2AE40CC1901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656E62D-B450-469C-8455-72A3E3128E47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1C23800-207C-40A6-8575-0EB4F698508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01C4BE30-8858-4CE6-9117-37C036FE23A3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4" name="Cylinder 828">
              <a:extLst>
                <a:ext uri="{FF2B5EF4-FFF2-40B4-BE49-F238E27FC236}">
                  <a16:creationId xmlns:a16="http://schemas.microsoft.com/office/drawing/2014/main" id="{C95022AA-06A5-4B35-8A9B-406F2A388FD3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E0C76B3-4BA0-4A8D-8373-8324D996373A}"/>
              </a:ext>
            </a:extLst>
          </p:cNvPr>
          <p:cNvCxnSpPr>
            <a:cxnSpLocks/>
          </p:cNvCxnSpPr>
          <p:nvPr/>
        </p:nvCxnSpPr>
        <p:spPr>
          <a:xfrm flipV="1">
            <a:off x="1826319" y="2266298"/>
            <a:ext cx="806987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284D0B8-9BA1-4BF2-AE5C-DCF164BAF985}"/>
              </a:ext>
            </a:extLst>
          </p:cNvPr>
          <p:cNvCxnSpPr>
            <a:cxnSpLocks/>
          </p:cNvCxnSpPr>
          <p:nvPr/>
        </p:nvCxnSpPr>
        <p:spPr>
          <a:xfrm>
            <a:off x="3625283" y="2263423"/>
            <a:ext cx="499473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DBB43ADA-2AA1-4083-8304-C897F90AD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06" y="2320565"/>
            <a:ext cx="489211" cy="117669"/>
          </a:xfrm>
          <a:prstGeom prst="rect">
            <a:avLst/>
          </a:prstGeom>
        </p:spPr>
      </p:pic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CFEE7FF5-745C-421B-8377-7307E88DF1B6}"/>
              </a:ext>
            </a:extLst>
          </p:cNvPr>
          <p:cNvCxnSpPr>
            <a:cxnSpLocks/>
          </p:cNvCxnSpPr>
          <p:nvPr/>
        </p:nvCxnSpPr>
        <p:spPr>
          <a:xfrm flipV="1">
            <a:off x="9514119" y="2263423"/>
            <a:ext cx="207843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51CE063-39CF-45CA-AA72-43A801D63ADC}"/>
              </a:ext>
            </a:extLst>
          </p:cNvPr>
          <p:cNvGrpSpPr/>
          <p:nvPr/>
        </p:nvGrpSpPr>
        <p:grpSpPr>
          <a:xfrm>
            <a:off x="10926090" y="2051543"/>
            <a:ext cx="444192" cy="386556"/>
            <a:chOff x="1777107" y="1240971"/>
            <a:chExt cx="1471494" cy="1280568"/>
          </a:xfrm>
        </p:grpSpPr>
        <p:sp>
          <p:nvSpPr>
            <p:cNvPr id="190" name="Freeform 18">
              <a:extLst>
                <a:ext uri="{FF2B5EF4-FFF2-40B4-BE49-F238E27FC236}">
                  <a16:creationId xmlns:a16="http://schemas.microsoft.com/office/drawing/2014/main" id="{22833F36-BC39-4296-B148-54C87DE91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107" y="1240971"/>
              <a:ext cx="1471494" cy="115101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1" name="Line 19">
              <a:extLst>
                <a:ext uri="{FF2B5EF4-FFF2-40B4-BE49-F238E27FC236}">
                  <a16:creationId xmlns:a16="http://schemas.microsoft.com/office/drawing/2014/main" id="{24B0221C-4AAF-4156-A7F6-75BC602E2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0746" y="2521539"/>
              <a:ext cx="90421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2" name="Line 20">
              <a:extLst>
                <a:ext uri="{FF2B5EF4-FFF2-40B4-BE49-F238E27FC236}">
                  <a16:creationId xmlns:a16="http://schemas.microsoft.com/office/drawing/2014/main" id="{FD69BE27-1EE2-48F9-B0A6-FDF0F2BC2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2854" y="2393347"/>
              <a:ext cx="0" cy="1281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3" name="Freeform 21">
              <a:extLst>
                <a:ext uri="{FF2B5EF4-FFF2-40B4-BE49-F238E27FC236}">
                  <a16:creationId xmlns:a16="http://schemas.microsoft.com/office/drawing/2014/main" id="{BE7869E8-B10A-4654-AD30-EF303BA59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806" y="2232421"/>
              <a:ext cx="64096" cy="64096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4" name="Line 22">
              <a:extLst>
                <a:ext uri="{FF2B5EF4-FFF2-40B4-BE49-F238E27FC236}">
                  <a16:creationId xmlns:a16="http://schemas.microsoft.com/office/drawing/2014/main" id="{76C31077-A7AC-4740-8ED8-F4F94F91F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7107" y="2136958"/>
              <a:ext cx="1471494" cy="136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8B99872B-7AAE-41FC-868B-524F94EF1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666" y="1369163"/>
              <a:ext cx="640965" cy="64096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EE529515-64CF-4BD5-9D6A-D87D4E3BF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151" y="1425078"/>
              <a:ext cx="205926" cy="510044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7" name="Line 25">
              <a:extLst>
                <a:ext uri="{FF2B5EF4-FFF2-40B4-BE49-F238E27FC236}">
                  <a16:creationId xmlns:a16="http://schemas.microsoft.com/office/drawing/2014/main" id="{BBE9ADFC-1B30-4A16-A8AE-2EF1F2D463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5304" y="1689648"/>
              <a:ext cx="323209" cy="136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8" name="Line 26">
              <a:extLst>
                <a:ext uri="{FF2B5EF4-FFF2-40B4-BE49-F238E27FC236}">
                  <a16:creationId xmlns:a16="http://schemas.microsoft.com/office/drawing/2014/main" id="{7E67232F-185D-46AF-9BE3-2153495D10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461" y="1433259"/>
              <a:ext cx="38404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9" name="Line 27">
              <a:extLst>
                <a:ext uri="{FF2B5EF4-FFF2-40B4-BE49-F238E27FC236}">
                  <a16:creationId xmlns:a16="http://schemas.microsoft.com/office/drawing/2014/main" id="{F81FBA92-4461-4C76-8D62-EE25BC01F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4461" y="1622967"/>
              <a:ext cx="38404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0" name="Line 28">
              <a:extLst>
                <a:ext uri="{FF2B5EF4-FFF2-40B4-BE49-F238E27FC236}">
                  <a16:creationId xmlns:a16="http://schemas.microsoft.com/office/drawing/2014/main" id="{D5803BEA-72B4-4B56-94F8-A25D63B7F9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461" y="1816478"/>
              <a:ext cx="38404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CF1EB53C-AAB5-41B7-B5FE-06FB02829477}"/>
              </a:ext>
            </a:extLst>
          </p:cNvPr>
          <p:cNvSpPr txBox="1"/>
          <p:nvPr/>
        </p:nvSpPr>
        <p:spPr>
          <a:xfrm>
            <a:off x="10373686" y="2498844"/>
            <a:ext cx="1549001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Business/custom apps</a:t>
            </a:r>
          </a:p>
        </p:txBody>
      </p:sp>
      <p:pic>
        <p:nvPicPr>
          <p:cNvPr id="227" name="Picture 226">
            <a:extLst>
              <a:ext uri="{FF2B5EF4-FFF2-40B4-BE49-F238E27FC236}">
                <a16:creationId xmlns:a16="http://schemas.microsoft.com/office/drawing/2014/main" id="{EF392CE2-3B4E-45FC-8E9C-853171E946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37" y="2179153"/>
            <a:ext cx="844686" cy="16851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D7C2D06-F6FB-42A9-B7DA-43CFBA263ED8}"/>
              </a:ext>
            </a:extLst>
          </p:cNvPr>
          <p:cNvGrpSpPr/>
          <p:nvPr/>
        </p:nvGrpSpPr>
        <p:grpSpPr>
          <a:xfrm>
            <a:off x="289876" y="2419030"/>
            <a:ext cx="10858310" cy="3716197"/>
            <a:chOff x="289876" y="2419030"/>
            <a:chExt cx="10858310" cy="3716197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495E428-8598-4231-BAD8-8DBA852340E5}"/>
                </a:ext>
              </a:extLst>
            </p:cNvPr>
            <p:cNvSpPr/>
            <p:nvPr/>
          </p:nvSpPr>
          <p:spPr>
            <a:xfrm>
              <a:off x="4588408" y="4873451"/>
              <a:ext cx="131318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Blob Storage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EBF39E0-9116-4873-B74D-8566589EDCCC}"/>
                </a:ext>
              </a:extLst>
            </p:cNvPr>
            <p:cNvGrpSpPr/>
            <p:nvPr/>
          </p:nvGrpSpPr>
          <p:grpSpPr>
            <a:xfrm>
              <a:off x="4991121" y="4373394"/>
              <a:ext cx="507755" cy="435880"/>
              <a:chOff x="2488014" y="1320237"/>
              <a:chExt cx="4696411" cy="4187931"/>
            </a:xfrm>
          </p:grpSpPr>
          <p:sp>
            <p:nvSpPr>
              <p:cNvPr id="139" name="Hexagon 138">
                <a:extLst>
                  <a:ext uri="{FF2B5EF4-FFF2-40B4-BE49-F238E27FC236}">
                    <a16:creationId xmlns:a16="http://schemas.microsoft.com/office/drawing/2014/main" id="{5F406E0D-B6DE-4542-B85B-755E8BE3523C}"/>
                  </a:ext>
                </a:extLst>
              </p:cNvPr>
              <p:cNvSpPr/>
              <p:nvPr/>
            </p:nvSpPr>
            <p:spPr bwMode="auto">
              <a:xfrm>
                <a:off x="2488014" y="1320237"/>
                <a:ext cx="4696411" cy="4187931"/>
              </a:xfrm>
              <a:prstGeom prst="hexagon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Snip Single Corner Rectangle 26">
                <a:extLst>
                  <a:ext uri="{FF2B5EF4-FFF2-40B4-BE49-F238E27FC236}">
                    <a16:creationId xmlns:a16="http://schemas.microsoft.com/office/drawing/2014/main" id="{F3FE8BF7-B2F8-4227-9EB9-38F7A69D19DB}"/>
                  </a:ext>
                </a:extLst>
              </p:cNvPr>
              <p:cNvSpPr/>
              <p:nvPr/>
            </p:nvSpPr>
            <p:spPr bwMode="auto">
              <a:xfrm>
                <a:off x="3677767" y="2189578"/>
                <a:ext cx="2316905" cy="2449240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D91CBCE3-7468-4880-A409-D205352F2BF9}"/>
                  </a:ext>
                </a:extLst>
              </p:cNvPr>
              <p:cNvGrpSpPr/>
              <p:nvPr/>
            </p:nvGrpSpPr>
            <p:grpSpPr>
              <a:xfrm>
                <a:off x="4271147" y="2716509"/>
                <a:ext cx="790232" cy="1472559"/>
                <a:chOff x="4917030" y="1019829"/>
                <a:chExt cx="123056" cy="229308"/>
              </a:xfrm>
            </p:grpSpPr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6B5F0929-410E-46D8-91DE-06821647946C}"/>
                    </a:ext>
                  </a:extLst>
                </p:cNvPr>
                <p:cNvSpPr/>
                <p:nvPr/>
              </p:nvSpPr>
              <p:spPr bwMode="auto">
                <a:xfrm>
                  <a:off x="4981844" y="1019829"/>
                  <a:ext cx="58242" cy="92477"/>
                </a:xfrm>
                <a:custGeom>
                  <a:avLst/>
                  <a:gdLst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10939 w 60815"/>
                    <a:gd name="connsiteY15" fmla="*/ 49616 h 96562"/>
                    <a:gd name="connsiteX16" fmla="*/ 49876 w 60815"/>
                    <a:gd name="connsiteY16" fmla="*/ 48900 h 96562"/>
                    <a:gd name="connsiteX17" fmla="*/ 30929 w 60815"/>
                    <a:gd name="connsiteY17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49876 w 60815"/>
                    <a:gd name="connsiteY15" fmla="*/ 48900 h 96562"/>
                    <a:gd name="connsiteX16" fmla="*/ 30929 w 60815"/>
                    <a:gd name="connsiteY16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0815" h="96562">
                      <a:moveTo>
                        <a:pt x="31450" y="0"/>
                      </a:moveTo>
                      <a:cubicBezTo>
                        <a:pt x="51027" y="0"/>
                        <a:pt x="60815" y="15953"/>
                        <a:pt x="60815" y="47858"/>
                      </a:cubicBezTo>
                      <a:cubicBezTo>
                        <a:pt x="60815" y="55671"/>
                        <a:pt x="60110" y="62595"/>
                        <a:pt x="58699" y="68629"/>
                      </a:cubicBezTo>
                      <a:cubicBezTo>
                        <a:pt x="57288" y="74662"/>
                        <a:pt x="55248" y="79752"/>
                        <a:pt x="52579" y="83898"/>
                      </a:cubicBezTo>
                      <a:cubicBezTo>
                        <a:pt x="49909" y="88043"/>
                        <a:pt x="46632" y="91190"/>
                        <a:pt x="42747" y="93339"/>
                      </a:cubicBezTo>
                      <a:cubicBezTo>
                        <a:pt x="38862" y="95488"/>
                        <a:pt x="34445" y="96562"/>
                        <a:pt x="29496" y="96562"/>
                      </a:cubicBezTo>
                      <a:cubicBezTo>
                        <a:pt x="24808" y="96562"/>
                        <a:pt x="20630" y="95531"/>
                        <a:pt x="16962" y="93469"/>
                      </a:cubicBezTo>
                      <a:cubicBezTo>
                        <a:pt x="13294" y="91407"/>
                        <a:pt x="10201" y="88401"/>
                        <a:pt x="7684" y="84451"/>
                      </a:cubicBezTo>
                      <a:cubicBezTo>
                        <a:pt x="5166" y="80501"/>
                        <a:pt x="3256" y="75650"/>
                        <a:pt x="1954" y="69898"/>
                      </a:cubicBezTo>
                      <a:cubicBezTo>
                        <a:pt x="652" y="64147"/>
                        <a:pt x="0" y="57560"/>
                        <a:pt x="0" y="50137"/>
                      </a:cubicBezTo>
                      <a:cubicBezTo>
                        <a:pt x="0" y="41976"/>
                        <a:pt x="684" y="34770"/>
                        <a:pt x="2051" y="28520"/>
                      </a:cubicBezTo>
                      <a:cubicBezTo>
                        <a:pt x="3419" y="22269"/>
                        <a:pt x="5426" y="17027"/>
                        <a:pt x="8074" y="12795"/>
                      </a:cubicBezTo>
                      <a:cubicBezTo>
                        <a:pt x="10722" y="8563"/>
                        <a:pt x="14010" y="5372"/>
                        <a:pt x="17939" y="3223"/>
                      </a:cubicBezTo>
                      <a:cubicBezTo>
                        <a:pt x="21867" y="1075"/>
                        <a:pt x="26371" y="0"/>
                        <a:pt x="31450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96CE2ACC-FABD-4093-8702-A8C7BCE4BD2F}"/>
                    </a:ext>
                  </a:extLst>
                </p:cNvPr>
                <p:cNvSpPr/>
                <p:nvPr/>
              </p:nvSpPr>
              <p:spPr bwMode="auto">
                <a:xfrm>
                  <a:off x="4929274" y="1019829"/>
                  <a:ext cx="17428" cy="92477"/>
                </a:xfrm>
                <a:custGeom>
                  <a:avLst/>
                  <a:gdLst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7456 w 32296"/>
                    <a:gd name="connsiteY9" fmla="*/ 12404 h 95455"/>
                    <a:gd name="connsiteX10" fmla="*/ 15204 w 32296"/>
                    <a:gd name="connsiteY10" fmla="*/ 8693 h 95455"/>
                    <a:gd name="connsiteX11" fmla="*/ 22399 w 32296"/>
                    <a:gd name="connsiteY11" fmla="*/ 4396 h 95455"/>
                    <a:gd name="connsiteX12" fmla="*/ 28259 w 32296"/>
                    <a:gd name="connsiteY12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15204 w 32296"/>
                    <a:gd name="connsiteY9" fmla="*/ 8693 h 95455"/>
                    <a:gd name="connsiteX10" fmla="*/ 22399 w 32296"/>
                    <a:gd name="connsiteY10" fmla="*/ 4396 h 95455"/>
                    <a:gd name="connsiteX11" fmla="*/ 28259 w 32296"/>
                    <a:gd name="connsiteY11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2399 w 32296"/>
                    <a:gd name="connsiteY9" fmla="*/ 4396 h 95455"/>
                    <a:gd name="connsiteX10" fmla="*/ 28259 w 32296"/>
                    <a:gd name="connsiteY10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8259 w 32296"/>
                    <a:gd name="connsiteY9" fmla="*/ 0 h 95455"/>
                    <a:gd name="connsiteX0" fmla="*/ 0 w 32296"/>
                    <a:gd name="connsiteY0" fmla="*/ 2585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0" fmla="*/ 32296 w 37457"/>
                    <a:gd name="connsiteY0" fmla="*/ 0 h 95455"/>
                    <a:gd name="connsiteX1" fmla="*/ 32296 w 37457"/>
                    <a:gd name="connsiteY1" fmla="*/ 95455 h 95455"/>
                    <a:gd name="connsiteX2" fmla="*/ 21618 w 37457"/>
                    <a:gd name="connsiteY2" fmla="*/ 95455 h 95455"/>
                    <a:gd name="connsiteX3" fmla="*/ 21618 w 37457"/>
                    <a:gd name="connsiteY3" fmla="*/ 14781 h 95455"/>
                    <a:gd name="connsiteX4" fmla="*/ 18004 w 37457"/>
                    <a:gd name="connsiteY4" fmla="*/ 17613 h 95455"/>
                    <a:gd name="connsiteX5" fmla="*/ 12665 w 37457"/>
                    <a:gd name="connsiteY5" fmla="*/ 20771 h 95455"/>
                    <a:gd name="connsiteX6" fmla="*/ 6414 w 37457"/>
                    <a:gd name="connsiteY6" fmla="*/ 23701 h 95455"/>
                    <a:gd name="connsiteX7" fmla="*/ 0 w 37457"/>
                    <a:gd name="connsiteY7" fmla="*/ 25850 h 95455"/>
                    <a:gd name="connsiteX8" fmla="*/ 37457 w 37457"/>
                    <a:gd name="connsiteY8" fmla="*/ 5161 h 95455"/>
                    <a:gd name="connsiteX0" fmla="*/ 32296 w 37457"/>
                    <a:gd name="connsiteY0" fmla="*/ 90294 h 90294"/>
                    <a:gd name="connsiteX1" fmla="*/ 21618 w 37457"/>
                    <a:gd name="connsiteY1" fmla="*/ 90294 h 90294"/>
                    <a:gd name="connsiteX2" fmla="*/ 21618 w 37457"/>
                    <a:gd name="connsiteY2" fmla="*/ 9620 h 90294"/>
                    <a:gd name="connsiteX3" fmla="*/ 18004 w 37457"/>
                    <a:gd name="connsiteY3" fmla="*/ 12452 h 90294"/>
                    <a:gd name="connsiteX4" fmla="*/ 12665 w 37457"/>
                    <a:gd name="connsiteY4" fmla="*/ 15610 h 90294"/>
                    <a:gd name="connsiteX5" fmla="*/ 6414 w 37457"/>
                    <a:gd name="connsiteY5" fmla="*/ 18540 h 90294"/>
                    <a:gd name="connsiteX6" fmla="*/ 0 w 37457"/>
                    <a:gd name="connsiteY6" fmla="*/ 20689 h 90294"/>
                    <a:gd name="connsiteX7" fmla="*/ 37457 w 37457"/>
                    <a:gd name="connsiteY7" fmla="*/ 0 h 90294"/>
                    <a:gd name="connsiteX0" fmla="*/ 32296 w 32296"/>
                    <a:gd name="connsiteY0" fmla="*/ 80674 h 80674"/>
                    <a:gd name="connsiteX1" fmla="*/ 21618 w 32296"/>
                    <a:gd name="connsiteY1" fmla="*/ 80674 h 80674"/>
                    <a:gd name="connsiteX2" fmla="*/ 21618 w 32296"/>
                    <a:gd name="connsiteY2" fmla="*/ 0 h 80674"/>
                    <a:gd name="connsiteX3" fmla="*/ 18004 w 32296"/>
                    <a:gd name="connsiteY3" fmla="*/ 2832 h 80674"/>
                    <a:gd name="connsiteX4" fmla="*/ 12665 w 32296"/>
                    <a:gd name="connsiteY4" fmla="*/ 5990 h 80674"/>
                    <a:gd name="connsiteX5" fmla="*/ 6414 w 32296"/>
                    <a:gd name="connsiteY5" fmla="*/ 8920 h 80674"/>
                    <a:gd name="connsiteX6" fmla="*/ 0 w 32296"/>
                    <a:gd name="connsiteY6" fmla="*/ 11069 h 80674"/>
                    <a:gd name="connsiteX0" fmla="*/ 21618 w 21618"/>
                    <a:gd name="connsiteY0" fmla="*/ 80674 h 80674"/>
                    <a:gd name="connsiteX1" fmla="*/ 21618 w 21618"/>
                    <a:gd name="connsiteY1" fmla="*/ 0 h 80674"/>
                    <a:gd name="connsiteX2" fmla="*/ 18004 w 21618"/>
                    <a:gd name="connsiteY2" fmla="*/ 2832 h 80674"/>
                    <a:gd name="connsiteX3" fmla="*/ 12665 w 21618"/>
                    <a:gd name="connsiteY3" fmla="*/ 5990 h 80674"/>
                    <a:gd name="connsiteX4" fmla="*/ 6414 w 21618"/>
                    <a:gd name="connsiteY4" fmla="*/ 8920 h 80674"/>
                    <a:gd name="connsiteX5" fmla="*/ 0 w 21618"/>
                    <a:gd name="connsiteY5" fmla="*/ 11069 h 80674"/>
                    <a:gd name="connsiteX0" fmla="*/ 15204 w 15204"/>
                    <a:gd name="connsiteY0" fmla="*/ 80674 h 80674"/>
                    <a:gd name="connsiteX1" fmla="*/ 15204 w 15204"/>
                    <a:gd name="connsiteY1" fmla="*/ 0 h 80674"/>
                    <a:gd name="connsiteX2" fmla="*/ 11590 w 15204"/>
                    <a:gd name="connsiteY2" fmla="*/ 2832 h 80674"/>
                    <a:gd name="connsiteX3" fmla="*/ 6251 w 15204"/>
                    <a:gd name="connsiteY3" fmla="*/ 5990 h 80674"/>
                    <a:gd name="connsiteX4" fmla="*/ 0 w 15204"/>
                    <a:gd name="connsiteY4" fmla="*/ 8920 h 80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04" h="80674">
                      <a:moveTo>
                        <a:pt x="15204" y="80674"/>
                      </a:moveTo>
                      <a:lnTo>
                        <a:pt x="15204" y="0"/>
                      </a:lnTo>
                      <a:cubicBezTo>
                        <a:pt x="14379" y="825"/>
                        <a:pt x="13174" y="1769"/>
                        <a:pt x="11590" y="2832"/>
                      </a:cubicBezTo>
                      <a:cubicBezTo>
                        <a:pt x="10006" y="3896"/>
                        <a:pt x="8226" y="4948"/>
                        <a:pt x="6251" y="5990"/>
                      </a:cubicBezTo>
                      <a:cubicBezTo>
                        <a:pt x="4276" y="7032"/>
                        <a:pt x="2192" y="8009"/>
                        <a:pt x="0" y="892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C2B629F8-D524-4A30-9000-6DF20533D3C3}"/>
                    </a:ext>
                  </a:extLst>
                </p:cNvPr>
                <p:cNvSpPr/>
                <p:nvPr/>
              </p:nvSpPr>
              <p:spPr bwMode="auto">
                <a:xfrm>
                  <a:off x="4917030" y="1156660"/>
                  <a:ext cx="58242" cy="92477"/>
                </a:xfrm>
                <a:custGeom>
                  <a:avLst/>
                  <a:gdLst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10939 w 60815"/>
                    <a:gd name="connsiteY15" fmla="*/ 49616 h 96562"/>
                    <a:gd name="connsiteX16" fmla="*/ 49876 w 60815"/>
                    <a:gd name="connsiteY16" fmla="*/ 48900 h 96562"/>
                    <a:gd name="connsiteX17" fmla="*/ 30929 w 60815"/>
                    <a:gd name="connsiteY17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  <a:gd name="connsiteX14" fmla="*/ 30929 w 60815"/>
                    <a:gd name="connsiteY14" fmla="*/ 9051 h 96562"/>
                    <a:gd name="connsiteX15" fmla="*/ 49876 w 60815"/>
                    <a:gd name="connsiteY15" fmla="*/ 48900 h 96562"/>
                    <a:gd name="connsiteX16" fmla="*/ 30929 w 60815"/>
                    <a:gd name="connsiteY16" fmla="*/ 9051 h 96562"/>
                    <a:gd name="connsiteX0" fmla="*/ 31450 w 60815"/>
                    <a:gd name="connsiteY0" fmla="*/ 0 h 96562"/>
                    <a:gd name="connsiteX1" fmla="*/ 60815 w 60815"/>
                    <a:gd name="connsiteY1" fmla="*/ 47858 h 96562"/>
                    <a:gd name="connsiteX2" fmla="*/ 58699 w 60815"/>
                    <a:gd name="connsiteY2" fmla="*/ 68629 h 96562"/>
                    <a:gd name="connsiteX3" fmla="*/ 52579 w 60815"/>
                    <a:gd name="connsiteY3" fmla="*/ 83898 h 96562"/>
                    <a:gd name="connsiteX4" fmla="*/ 42747 w 60815"/>
                    <a:gd name="connsiteY4" fmla="*/ 93339 h 96562"/>
                    <a:gd name="connsiteX5" fmla="*/ 29496 w 60815"/>
                    <a:gd name="connsiteY5" fmla="*/ 96562 h 96562"/>
                    <a:gd name="connsiteX6" fmla="*/ 16962 w 60815"/>
                    <a:gd name="connsiteY6" fmla="*/ 93469 h 96562"/>
                    <a:gd name="connsiteX7" fmla="*/ 7684 w 60815"/>
                    <a:gd name="connsiteY7" fmla="*/ 84451 h 96562"/>
                    <a:gd name="connsiteX8" fmla="*/ 1954 w 60815"/>
                    <a:gd name="connsiteY8" fmla="*/ 69898 h 96562"/>
                    <a:gd name="connsiteX9" fmla="*/ 0 w 60815"/>
                    <a:gd name="connsiteY9" fmla="*/ 50137 h 96562"/>
                    <a:gd name="connsiteX10" fmla="*/ 2051 w 60815"/>
                    <a:gd name="connsiteY10" fmla="*/ 28520 h 96562"/>
                    <a:gd name="connsiteX11" fmla="*/ 8074 w 60815"/>
                    <a:gd name="connsiteY11" fmla="*/ 12795 h 96562"/>
                    <a:gd name="connsiteX12" fmla="*/ 17939 w 60815"/>
                    <a:gd name="connsiteY12" fmla="*/ 3223 h 96562"/>
                    <a:gd name="connsiteX13" fmla="*/ 31450 w 60815"/>
                    <a:gd name="connsiteY13" fmla="*/ 0 h 96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0815" h="96562">
                      <a:moveTo>
                        <a:pt x="31450" y="0"/>
                      </a:moveTo>
                      <a:cubicBezTo>
                        <a:pt x="51027" y="0"/>
                        <a:pt x="60815" y="15953"/>
                        <a:pt x="60815" y="47858"/>
                      </a:cubicBezTo>
                      <a:cubicBezTo>
                        <a:pt x="60815" y="55671"/>
                        <a:pt x="60110" y="62595"/>
                        <a:pt x="58699" y="68629"/>
                      </a:cubicBezTo>
                      <a:cubicBezTo>
                        <a:pt x="57288" y="74662"/>
                        <a:pt x="55248" y="79752"/>
                        <a:pt x="52579" y="83898"/>
                      </a:cubicBezTo>
                      <a:cubicBezTo>
                        <a:pt x="49909" y="88043"/>
                        <a:pt x="46632" y="91190"/>
                        <a:pt x="42747" y="93339"/>
                      </a:cubicBezTo>
                      <a:cubicBezTo>
                        <a:pt x="38862" y="95488"/>
                        <a:pt x="34445" y="96562"/>
                        <a:pt x="29496" y="96562"/>
                      </a:cubicBezTo>
                      <a:cubicBezTo>
                        <a:pt x="24808" y="96562"/>
                        <a:pt x="20630" y="95531"/>
                        <a:pt x="16962" y="93469"/>
                      </a:cubicBezTo>
                      <a:cubicBezTo>
                        <a:pt x="13294" y="91407"/>
                        <a:pt x="10201" y="88401"/>
                        <a:pt x="7684" y="84451"/>
                      </a:cubicBezTo>
                      <a:cubicBezTo>
                        <a:pt x="5166" y="80501"/>
                        <a:pt x="3256" y="75650"/>
                        <a:pt x="1954" y="69898"/>
                      </a:cubicBezTo>
                      <a:cubicBezTo>
                        <a:pt x="652" y="64147"/>
                        <a:pt x="0" y="57560"/>
                        <a:pt x="0" y="50137"/>
                      </a:cubicBezTo>
                      <a:cubicBezTo>
                        <a:pt x="0" y="41976"/>
                        <a:pt x="684" y="34770"/>
                        <a:pt x="2051" y="28520"/>
                      </a:cubicBezTo>
                      <a:cubicBezTo>
                        <a:pt x="3419" y="22269"/>
                        <a:pt x="5426" y="17027"/>
                        <a:pt x="8074" y="12795"/>
                      </a:cubicBezTo>
                      <a:cubicBezTo>
                        <a:pt x="10722" y="8563"/>
                        <a:pt x="14010" y="5372"/>
                        <a:pt x="17939" y="3223"/>
                      </a:cubicBezTo>
                      <a:cubicBezTo>
                        <a:pt x="21867" y="1075"/>
                        <a:pt x="26371" y="0"/>
                        <a:pt x="31450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D0477F2A-0465-4735-BAD4-1969D14590EA}"/>
                    </a:ext>
                  </a:extLst>
                </p:cNvPr>
                <p:cNvSpPr/>
                <p:nvPr/>
              </p:nvSpPr>
              <p:spPr bwMode="auto">
                <a:xfrm>
                  <a:off x="5010414" y="1156660"/>
                  <a:ext cx="17428" cy="92477"/>
                </a:xfrm>
                <a:custGeom>
                  <a:avLst/>
                  <a:gdLst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7456 w 32296"/>
                    <a:gd name="connsiteY9" fmla="*/ 12404 h 95455"/>
                    <a:gd name="connsiteX10" fmla="*/ 15204 w 32296"/>
                    <a:gd name="connsiteY10" fmla="*/ 8693 h 95455"/>
                    <a:gd name="connsiteX11" fmla="*/ 22399 w 32296"/>
                    <a:gd name="connsiteY11" fmla="*/ 4396 h 95455"/>
                    <a:gd name="connsiteX12" fmla="*/ 28259 w 32296"/>
                    <a:gd name="connsiteY12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15204 w 32296"/>
                    <a:gd name="connsiteY9" fmla="*/ 8693 h 95455"/>
                    <a:gd name="connsiteX10" fmla="*/ 22399 w 32296"/>
                    <a:gd name="connsiteY10" fmla="*/ 4396 h 95455"/>
                    <a:gd name="connsiteX11" fmla="*/ 28259 w 32296"/>
                    <a:gd name="connsiteY11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2399 w 32296"/>
                    <a:gd name="connsiteY9" fmla="*/ 4396 h 95455"/>
                    <a:gd name="connsiteX10" fmla="*/ 28259 w 32296"/>
                    <a:gd name="connsiteY10" fmla="*/ 0 h 95455"/>
                    <a:gd name="connsiteX0" fmla="*/ 28259 w 32296"/>
                    <a:gd name="connsiteY0" fmla="*/ 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9" fmla="*/ 28259 w 32296"/>
                    <a:gd name="connsiteY9" fmla="*/ 0 h 95455"/>
                    <a:gd name="connsiteX0" fmla="*/ 0 w 32296"/>
                    <a:gd name="connsiteY0" fmla="*/ 25850 h 95455"/>
                    <a:gd name="connsiteX1" fmla="*/ 32296 w 32296"/>
                    <a:gd name="connsiteY1" fmla="*/ 0 h 95455"/>
                    <a:gd name="connsiteX2" fmla="*/ 32296 w 32296"/>
                    <a:gd name="connsiteY2" fmla="*/ 95455 h 95455"/>
                    <a:gd name="connsiteX3" fmla="*/ 21618 w 32296"/>
                    <a:gd name="connsiteY3" fmla="*/ 95455 h 95455"/>
                    <a:gd name="connsiteX4" fmla="*/ 21618 w 32296"/>
                    <a:gd name="connsiteY4" fmla="*/ 14781 h 95455"/>
                    <a:gd name="connsiteX5" fmla="*/ 18004 w 32296"/>
                    <a:gd name="connsiteY5" fmla="*/ 17613 h 95455"/>
                    <a:gd name="connsiteX6" fmla="*/ 12665 w 32296"/>
                    <a:gd name="connsiteY6" fmla="*/ 20771 h 95455"/>
                    <a:gd name="connsiteX7" fmla="*/ 6414 w 32296"/>
                    <a:gd name="connsiteY7" fmla="*/ 23701 h 95455"/>
                    <a:gd name="connsiteX8" fmla="*/ 0 w 32296"/>
                    <a:gd name="connsiteY8" fmla="*/ 25850 h 95455"/>
                    <a:gd name="connsiteX0" fmla="*/ 32296 w 37457"/>
                    <a:gd name="connsiteY0" fmla="*/ 0 h 95455"/>
                    <a:gd name="connsiteX1" fmla="*/ 32296 w 37457"/>
                    <a:gd name="connsiteY1" fmla="*/ 95455 h 95455"/>
                    <a:gd name="connsiteX2" fmla="*/ 21618 w 37457"/>
                    <a:gd name="connsiteY2" fmla="*/ 95455 h 95455"/>
                    <a:gd name="connsiteX3" fmla="*/ 21618 w 37457"/>
                    <a:gd name="connsiteY3" fmla="*/ 14781 h 95455"/>
                    <a:gd name="connsiteX4" fmla="*/ 18004 w 37457"/>
                    <a:gd name="connsiteY4" fmla="*/ 17613 h 95455"/>
                    <a:gd name="connsiteX5" fmla="*/ 12665 w 37457"/>
                    <a:gd name="connsiteY5" fmla="*/ 20771 h 95455"/>
                    <a:gd name="connsiteX6" fmla="*/ 6414 w 37457"/>
                    <a:gd name="connsiteY6" fmla="*/ 23701 h 95455"/>
                    <a:gd name="connsiteX7" fmla="*/ 0 w 37457"/>
                    <a:gd name="connsiteY7" fmla="*/ 25850 h 95455"/>
                    <a:gd name="connsiteX8" fmla="*/ 37457 w 37457"/>
                    <a:gd name="connsiteY8" fmla="*/ 5161 h 95455"/>
                    <a:gd name="connsiteX0" fmla="*/ 32296 w 37457"/>
                    <a:gd name="connsiteY0" fmla="*/ 90294 h 90294"/>
                    <a:gd name="connsiteX1" fmla="*/ 21618 w 37457"/>
                    <a:gd name="connsiteY1" fmla="*/ 90294 h 90294"/>
                    <a:gd name="connsiteX2" fmla="*/ 21618 w 37457"/>
                    <a:gd name="connsiteY2" fmla="*/ 9620 h 90294"/>
                    <a:gd name="connsiteX3" fmla="*/ 18004 w 37457"/>
                    <a:gd name="connsiteY3" fmla="*/ 12452 h 90294"/>
                    <a:gd name="connsiteX4" fmla="*/ 12665 w 37457"/>
                    <a:gd name="connsiteY4" fmla="*/ 15610 h 90294"/>
                    <a:gd name="connsiteX5" fmla="*/ 6414 w 37457"/>
                    <a:gd name="connsiteY5" fmla="*/ 18540 h 90294"/>
                    <a:gd name="connsiteX6" fmla="*/ 0 w 37457"/>
                    <a:gd name="connsiteY6" fmla="*/ 20689 h 90294"/>
                    <a:gd name="connsiteX7" fmla="*/ 37457 w 37457"/>
                    <a:gd name="connsiteY7" fmla="*/ 0 h 90294"/>
                    <a:gd name="connsiteX0" fmla="*/ 32296 w 32296"/>
                    <a:gd name="connsiteY0" fmla="*/ 80674 h 80674"/>
                    <a:gd name="connsiteX1" fmla="*/ 21618 w 32296"/>
                    <a:gd name="connsiteY1" fmla="*/ 80674 h 80674"/>
                    <a:gd name="connsiteX2" fmla="*/ 21618 w 32296"/>
                    <a:gd name="connsiteY2" fmla="*/ 0 h 80674"/>
                    <a:gd name="connsiteX3" fmla="*/ 18004 w 32296"/>
                    <a:gd name="connsiteY3" fmla="*/ 2832 h 80674"/>
                    <a:gd name="connsiteX4" fmla="*/ 12665 w 32296"/>
                    <a:gd name="connsiteY4" fmla="*/ 5990 h 80674"/>
                    <a:gd name="connsiteX5" fmla="*/ 6414 w 32296"/>
                    <a:gd name="connsiteY5" fmla="*/ 8920 h 80674"/>
                    <a:gd name="connsiteX6" fmla="*/ 0 w 32296"/>
                    <a:gd name="connsiteY6" fmla="*/ 11069 h 80674"/>
                    <a:gd name="connsiteX0" fmla="*/ 21618 w 21618"/>
                    <a:gd name="connsiteY0" fmla="*/ 80674 h 80674"/>
                    <a:gd name="connsiteX1" fmla="*/ 21618 w 21618"/>
                    <a:gd name="connsiteY1" fmla="*/ 0 h 80674"/>
                    <a:gd name="connsiteX2" fmla="*/ 18004 w 21618"/>
                    <a:gd name="connsiteY2" fmla="*/ 2832 h 80674"/>
                    <a:gd name="connsiteX3" fmla="*/ 12665 w 21618"/>
                    <a:gd name="connsiteY3" fmla="*/ 5990 h 80674"/>
                    <a:gd name="connsiteX4" fmla="*/ 6414 w 21618"/>
                    <a:gd name="connsiteY4" fmla="*/ 8920 h 80674"/>
                    <a:gd name="connsiteX5" fmla="*/ 0 w 21618"/>
                    <a:gd name="connsiteY5" fmla="*/ 11069 h 80674"/>
                    <a:gd name="connsiteX0" fmla="*/ 15204 w 15204"/>
                    <a:gd name="connsiteY0" fmla="*/ 80674 h 80674"/>
                    <a:gd name="connsiteX1" fmla="*/ 15204 w 15204"/>
                    <a:gd name="connsiteY1" fmla="*/ 0 h 80674"/>
                    <a:gd name="connsiteX2" fmla="*/ 11590 w 15204"/>
                    <a:gd name="connsiteY2" fmla="*/ 2832 h 80674"/>
                    <a:gd name="connsiteX3" fmla="*/ 6251 w 15204"/>
                    <a:gd name="connsiteY3" fmla="*/ 5990 h 80674"/>
                    <a:gd name="connsiteX4" fmla="*/ 0 w 15204"/>
                    <a:gd name="connsiteY4" fmla="*/ 8920 h 80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04" h="80674">
                      <a:moveTo>
                        <a:pt x="15204" y="80674"/>
                      </a:moveTo>
                      <a:lnTo>
                        <a:pt x="15204" y="0"/>
                      </a:lnTo>
                      <a:cubicBezTo>
                        <a:pt x="14379" y="825"/>
                        <a:pt x="13174" y="1769"/>
                        <a:pt x="11590" y="2832"/>
                      </a:cubicBezTo>
                      <a:cubicBezTo>
                        <a:pt x="10006" y="3896"/>
                        <a:pt x="8226" y="4948"/>
                        <a:pt x="6251" y="5990"/>
                      </a:cubicBezTo>
                      <a:cubicBezTo>
                        <a:pt x="4276" y="7032"/>
                        <a:pt x="2192" y="8009"/>
                        <a:pt x="0" y="892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42" name="Right Triangle 141">
                <a:extLst>
                  <a:ext uri="{FF2B5EF4-FFF2-40B4-BE49-F238E27FC236}">
                    <a16:creationId xmlns:a16="http://schemas.microsoft.com/office/drawing/2014/main" id="{BF45CEAF-95B4-465E-878B-0805D0F6FCC4}"/>
                  </a:ext>
                </a:extLst>
              </p:cNvPr>
              <p:cNvSpPr/>
              <p:nvPr/>
            </p:nvSpPr>
            <p:spPr bwMode="auto">
              <a:xfrm>
                <a:off x="5326465" y="2189578"/>
                <a:ext cx="668199" cy="662471"/>
              </a:xfrm>
              <a:prstGeom prst="rtTriangle">
                <a:avLst/>
              </a:pr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617FEFC-2B7C-4E06-A0C7-D00BFD84F653}"/>
                </a:ext>
              </a:extLst>
            </p:cNvPr>
            <p:cNvSpPr txBox="1"/>
            <p:nvPr/>
          </p:nvSpPr>
          <p:spPr>
            <a:xfrm>
              <a:off x="345532" y="3593006"/>
              <a:ext cx="13334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Logs (unstructured)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AD7FDE5-E623-48DC-8914-03F0618E4AD5}"/>
                </a:ext>
              </a:extLst>
            </p:cNvPr>
            <p:cNvSpPr/>
            <p:nvPr/>
          </p:nvSpPr>
          <p:spPr>
            <a:xfrm>
              <a:off x="2460504" y="4873451"/>
              <a:ext cx="133081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Data Factory </a:t>
              </a: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DC0A4B81-3AF4-4932-865E-06B45F5D88B8}"/>
                </a:ext>
              </a:extLst>
            </p:cNvPr>
            <p:cNvGrpSpPr/>
            <p:nvPr/>
          </p:nvGrpSpPr>
          <p:grpSpPr>
            <a:xfrm>
              <a:off x="2875970" y="4392623"/>
              <a:ext cx="423284" cy="416651"/>
              <a:chOff x="5279190" y="5401430"/>
              <a:chExt cx="1101836" cy="1106637"/>
            </a:xfrm>
          </p:grpSpPr>
          <p:sp>
            <p:nvSpPr>
              <p:cNvPr id="273" name="Freeform: Shape 815">
                <a:extLst>
                  <a:ext uri="{FF2B5EF4-FFF2-40B4-BE49-F238E27FC236}">
                    <a16:creationId xmlns:a16="http://schemas.microsoft.com/office/drawing/2014/main" id="{07C4F03A-58E5-454A-AC1E-467974685FF3}"/>
                  </a:ext>
                </a:extLst>
              </p:cNvPr>
              <p:cNvSpPr/>
              <p:nvPr/>
            </p:nvSpPr>
            <p:spPr bwMode="auto">
              <a:xfrm>
                <a:off x="5708249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Freeform: Shape 816">
                <a:extLst>
                  <a:ext uri="{FF2B5EF4-FFF2-40B4-BE49-F238E27FC236}">
                    <a16:creationId xmlns:a16="http://schemas.microsoft.com/office/drawing/2014/main" id="{54605F23-E3F0-4DA2-AEAF-C8A905FE75DF}"/>
                  </a:ext>
                </a:extLst>
              </p:cNvPr>
              <p:cNvSpPr/>
              <p:nvPr/>
            </p:nvSpPr>
            <p:spPr bwMode="auto">
              <a:xfrm>
                <a:off x="5921817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Freeform: Shape 817">
                <a:extLst>
                  <a:ext uri="{FF2B5EF4-FFF2-40B4-BE49-F238E27FC236}">
                    <a16:creationId xmlns:a16="http://schemas.microsoft.com/office/drawing/2014/main" id="{BB11126C-B688-48EB-B60F-BD89518AB719}"/>
                  </a:ext>
                </a:extLst>
              </p:cNvPr>
              <p:cNvSpPr/>
              <p:nvPr/>
            </p:nvSpPr>
            <p:spPr bwMode="auto">
              <a:xfrm>
                <a:off x="6135385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6" name="Freeform: Shape 818">
                <a:extLst>
                  <a:ext uri="{FF2B5EF4-FFF2-40B4-BE49-F238E27FC236}">
                    <a16:creationId xmlns:a16="http://schemas.microsoft.com/office/drawing/2014/main" id="{CA725C66-B312-4653-9868-6815CE2A73BC}"/>
                  </a:ext>
                </a:extLst>
              </p:cNvPr>
              <p:cNvSpPr/>
              <p:nvPr/>
            </p:nvSpPr>
            <p:spPr bwMode="auto">
              <a:xfrm>
                <a:off x="5279191" y="5499596"/>
                <a:ext cx="1101835" cy="1008471"/>
              </a:xfrm>
              <a:custGeom>
                <a:avLst/>
                <a:gdLst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245153 w 1101835"/>
                  <a:gd name="connsiteY9" fmla="*/ 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336593 w 1101835"/>
                  <a:gd name="connsiteY9" fmla="*/ 9144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0" fmla="*/ 489041 w 1101835"/>
                  <a:gd name="connsiteY0" fmla="*/ 0 h 1008471"/>
                  <a:gd name="connsiteX1" fmla="*/ 490307 w 1101835"/>
                  <a:gd name="connsiteY1" fmla="*/ 551557 h 1008471"/>
                  <a:gd name="connsiteX2" fmla="*/ 796071 w 1101835"/>
                  <a:gd name="connsiteY2" fmla="*/ 284445 h 1008471"/>
                  <a:gd name="connsiteX3" fmla="*/ 796071 w 1101835"/>
                  <a:gd name="connsiteY3" fmla="*/ 551557 h 1008471"/>
                  <a:gd name="connsiteX4" fmla="*/ 1101835 w 1101835"/>
                  <a:gd name="connsiteY4" fmla="*/ 284445 h 1008471"/>
                  <a:gd name="connsiteX5" fmla="*/ 1101835 w 1101835"/>
                  <a:gd name="connsiteY5" fmla="*/ 1008471 h 1008471"/>
                  <a:gd name="connsiteX6" fmla="*/ 0 w 1101835"/>
                  <a:gd name="connsiteY6" fmla="*/ 1008471 h 1008471"/>
                  <a:gd name="connsiteX7" fmla="*/ 1265 w 1101835"/>
                  <a:gd name="connsiteY7" fmla="*/ 0 h 100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1835" h="1008471">
                    <a:moveTo>
                      <a:pt x="489041" y="0"/>
                    </a:moveTo>
                    <a:lnTo>
                      <a:pt x="490307" y="551557"/>
                    </a:lnTo>
                    <a:lnTo>
                      <a:pt x="796071" y="284445"/>
                    </a:lnTo>
                    <a:lnTo>
                      <a:pt x="796071" y="551557"/>
                    </a:lnTo>
                    <a:lnTo>
                      <a:pt x="1101835" y="284445"/>
                    </a:lnTo>
                    <a:lnTo>
                      <a:pt x="1101835" y="1008471"/>
                    </a:lnTo>
                    <a:lnTo>
                      <a:pt x="0" y="1008471"/>
                    </a:lnTo>
                    <a:cubicBezTo>
                      <a:pt x="422" y="672314"/>
                      <a:pt x="843" y="336157"/>
                      <a:pt x="1265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7" name="Freeform: Shape 819">
                <a:extLst>
                  <a:ext uri="{FF2B5EF4-FFF2-40B4-BE49-F238E27FC236}">
                    <a16:creationId xmlns:a16="http://schemas.microsoft.com/office/drawing/2014/main" id="{6AEE122C-99EE-4B2E-BE2A-E6B7A3B1842A}"/>
                  </a:ext>
                </a:extLst>
              </p:cNvPr>
              <p:cNvSpPr/>
              <p:nvPr/>
            </p:nvSpPr>
            <p:spPr bwMode="auto">
              <a:xfrm>
                <a:off x="5279190" y="5401430"/>
                <a:ext cx="488333" cy="201776"/>
              </a:xfrm>
              <a:custGeom>
                <a:avLst/>
                <a:gdLst>
                  <a:gd name="connsiteX0" fmla="*/ 246301 w 492602"/>
                  <a:gd name="connsiteY0" fmla="*/ 0 h 201776"/>
                  <a:gd name="connsiteX1" fmla="*/ 492602 w 492602"/>
                  <a:gd name="connsiteY1" fmla="*/ 100888 h 201776"/>
                  <a:gd name="connsiteX2" fmla="*/ 246301 w 492602"/>
                  <a:gd name="connsiteY2" fmla="*/ 201776 h 201776"/>
                  <a:gd name="connsiteX3" fmla="*/ 0 w 492602"/>
                  <a:gd name="connsiteY3" fmla="*/ 100888 h 201776"/>
                  <a:gd name="connsiteX4" fmla="*/ 246301 w 492602"/>
                  <a:gd name="connsiteY4" fmla="*/ 0 h 20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602" h="201776">
                    <a:moveTo>
                      <a:pt x="246301" y="0"/>
                    </a:moveTo>
                    <a:cubicBezTo>
                      <a:pt x="382329" y="0"/>
                      <a:pt x="492602" y="45169"/>
                      <a:pt x="492602" y="100888"/>
                    </a:cubicBezTo>
                    <a:cubicBezTo>
                      <a:pt x="492602" y="156607"/>
                      <a:pt x="382329" y="201776"/>
                      <a:pt x="246301" y="201776"/>
                    </a:cubicBezTo>
                    <a:cubicBezTo>
                      <a:pt x="110273" y="201776"/>
                      <a:pt x="0" y="156607"/>
                      <a:pt x="0" y="100888"/>
                    </a:cubicBezTo>
                    <a:cubicBezTo>
                      <a:pt x="0" y="45169"/>
                      <a:pt x="110273" y="0"/>
                      <a:pt x="246301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7910CEFA-C471-4C66-8C07-4F385DACF08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206" y="4610173"/>
              <a:ext cx="802185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Right Bracket 225">
              <a:extLst>
                <a:ext uri="{FF2B5EF4-FFF2-40B4-BE49-F238E27FC236}">
                  <a16:creationId xmlns:a16="http://schemas.microsoft.com/office/drawing/2014/main" id="{B9F0A461-B58D-45D4-81B4-498EDF8B2241}"/>
                </a:ext>
              </a:extLst>
            </p:cNvPr>
            <p:cNvSpPr/>
            <p:nvPr/>
          </p:nvSpPr>
          <p:spPr>
            <a:xfrm>
              <a:off x="1760895" y="3030141"/>
              <a:ext cx="91440" cy="3105086"/>
            </a:xfrm>
            <a:prstGeom prst="rightBracket">
              <a:avLst/>
            </a:prstGeom>
            <a:ln w="1270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518E181-DBAE-45E1-ADA5-BF9D683A242E}"/>
                </a:ext>
              </a:extLst>
            </p:cNvPr>
            <p:cNvSpPr/>
            <p:nvPr/>
          </p:nvSpPr>
          <p:spPr>
            <a:xfrm>
              <a:off x="6648266" y="4873451"/>
              <a:ext cx="1428598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Databricks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19E05C5-405A-42EB-B2DE-1386900016DB}"/>
                </a:ext>
              </a:extLst>
            </p:cNvPr>
            <p:cNvGrpSpPr/>
            <p:nvPr/>
          </p:nvGrpSpPr>
          <p:grpSpPr>
            <a:xfrm>
              <a:off x="7158423" y="4452874"/>
              <a:ext cx="408284" cy="333108"/>
              <a:chOff x="5818113" y="2550840"/>
              <a:chExt cx="529278" cy="431824"/>
            </a:xfrm>
          </p:grpSpPr>
          <p:sp>
            <p:nvSpPr>
              <p:cNvPr id="122" name="Diamond 121">
                <a:extLst>
                  <a:ext uri="{FF2B5EF4-FFF2-40B4-BE49-F238E27FC236}">
                    <a16:creationId xmlns:a16="http://schemas.microsoft.com/office/drawing/2014/main" id="{731F99CA-98B0-46ED-87B5-5F4439BE4366}"/>
                  </a:ext>
                </a:extLst>
              </p:cNvPr>
              <p:cNvSpPr/>
              <p:nvPr/>
            </p:nvSpPr>
            <p:spPr bwMode="auto">
              <a:xfrm>
                <a:off x="5818113" y="2550840"/>
                <a:ext cx="529278" cy="274527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4E121E1-48F5-4538-BC27-C041D4AD2AAD}"/>
                  </a:ext>
                </a:extLst>
              </p:cNvPr>
              <p:cNvSpPr/>
              <p:nvPr/>
            </p:nvSpPr>
            <p:spPr bwMode="auto">
              <a:xfrm>
                <a:off x="5818113" y="2797200"/>
                <a:ext cx="529278" cy="185464"/>
              </a:xfrm>
              <a:custGeom>
                <a:avLst/>
                <a:gdLst>
                  <a:gd name="connsiteX0" fmla="*/ 92930 w 529278"/>
                  <a:gd name="connsiteY0" fmla="*/ 0 h 185464"/>
                  <a:gd name="connsiteX1" fmla="*/ 264639 w 529278"/>
                  <a:gd name="connsiteY1" fmla="*/ 89062 h 185464"/>
                  <a:gd name="connsiteX2" fmla="*/ 436348 w 529278"/>
                  <a:gd name="connsiteY2" fmla="*/ 0 h 185464"/>
                  <a:gd name="connsiteX3" fmla="*/ 529278 w 529278"/>
                  <a:gd name="connsiteY3" fmla="*/ 48201 h 185464"/>
                  <a:gd name="connsiteX4" fmla="*/ 264639 w 529278"/>
                  <a:gd name="connsiteY4" fmla="*/ 185464 h 185464"/>
                  <a:gd name="connsiteX5" fmla="*/ 0 w 529278"/>
                  <a:gd name="connsiteY5" fmla="*/ 48201 h 185464"/>
                  <a:gd name="connsiteX6" fmla="*/ 92930 w 529278"/>
                  <a:gd name="connsiteY6" fmla="*/ 0 h 185464"/>
                  <a:gd name="connsiteX0" fmla="*/ 264639 w 529278"/>
                  <a:gd name="connsiteY0" fmla="*/ 89062 h 185464"/>
                  <a:gd name="connsiteX1" fmla="*/ 436348 w 529278"/>
                  <a:gd name="connsiteY1" fmla="*/ 0 h 185464"/>
                  <a:gd name="connsiteX2" fmla="*/ 529278 w 529278"/>
                  <a:gd name="connsiteY2" fmla="*/ 48201 h 185464"/>
                  <a:gd name="connsiteX3" fmla="*/ 264639 w 529278"/>
                  <a:gd name="connsiteY3" fmla="*/ 185464 h 185464"/>
                  <a:gd name="connsiteX4" fmla="*/ 0 w 529278"/>
                  <a:gd name="connsiteY4" fmla="*/ 48201 h 185464"/>
                  <a:gd name="connsiteX5" fmla="*/ 92930 w 529278"/>
                  <a:gd name="connsiteY5" fmla="*/ 0 h 185464"/>
                  <a:gd name="connsiteX6" fmla="*/ 356079 w 529278"/>
                  <a:gd name="connsiteY6" fmla="*/ 180502 h 185464"/>
                  <a:gd name="connsiteX0" fmla="*/ 264639 w 529278"/>
                  <a:gd name="connsiteY0" fmla="*/ 89062 h 185464"/>
                  <a:gd name="connsiteX1" fmla="*/ 436348 w 529278"/>
                  <a:gd name="connsiteY1" fmla="*/ 0 h 185464"/>
                  <a:gd name="connsiteX2" fmla="*/ 529278 w 529278"/>
                  <a:gd name="connsiteY2" fmla="*/ 48201 h 185464"/>
                  <a:gd name="connsiteX3" fmla="*/ 264639 w 529278"/>
                  <a:gd name="connsiteY3" fmla="*/ 185464 h 185464"/>
                  <a:gd name="connsiteX4" fmla="*/ 0 w 529278"/>
                  <a:gd name="connsiteY4" fmla="*/ 48201 h 185464"/>
                  <a:gd name="connsiteX5" fmla="*/ 92930 w 529278"/>
                  <a:gd name="connsiteY5" fmla="*/ 0 h 185464"/>
                  <a:gd name="connsiteX0" fmla="*/ 436348 w 529278"/>
                  <a:gd name="connsiteY0" fmla="*/ 0 h 185464"/>
                  <a:gd name="connsiteX1" fmla="*/ 529278 w 529278"/>
                  <a:gd name="connsiteY1" fmla="*/ 48201 h 185464"/>
                  <a:gd name="connsiteX2" fmla="*/ 264639 w 529278"/>
                  <a:gd name="connsiteY2" fmla="*/ 185464 h 185464"/>
                  <a:gd name="connsiteX3" fmla="*/ 0 w 529278"/>
                  <a:gd name="connsiteY3" fmla="*/ 48201 h 185464"/>
                  <a:gd name="connsiteX4" fmla="*/ 92930 w 529278"/>
                  <a:gd name="connsiteY4" fmla="*/ 0 h 185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9278" h="185464">
                    <a:moveTo>
                      <a:pt x="436348" y="0"/>
                    </a:moveTo>
                    <a:lnTo>
                      <a:pt x="529278" y="48201"/>
                    </a:lnTo>
                    <a:lnTo>
                      <a:pt x="264639" y="185464"/>
                    </a:lnTo>
                    <a:lnTo>
                      <a:pt x="0" y="48201"/>
                    </a:lnTo>
                    <a:lnTo>
                      <a:pt x="9293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B4DF10-15B5-417F-84EC-96D96773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38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403" y="5185543"/>
              <a:ext cx="298216" cy="155983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423BE3B-B95C-4773-B44E-BC98A6716BD8}"/>
                </a:ext>
              </a:extLst>
            </p:cNvPr>
            <p:cNvSpPr txBox="1"/>
            <p:nvPr/>
          </p:nvSpPr>
          <p:spPr>
            <a:xfrm>
              <a:off x="289876" y="4682657"/>
              <a:ext cx="144479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Media (unstructured)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2ED247B-E5E7-4EEA-8255-99322BCA8E6D}"/>
                </a:ext>
              </a:extLst>
            </p:cNvPr>
            <p:cNvSpPr txBox="1"/>
            <p:nvPr/>
          </p:nvSpPr>
          <p:spPr>
            <a:xfrm>
              <a:off x="345532" y="5772308"/>
              <a:ext cx="13334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Files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CEC51DE8-497D-464A-A114-4D62D90C1D67}"/>
                </a:ext>
              </a:extLst>
            </p:cNvPr>
            <p:cNvGrpSpPr/>
            <p:nvPr/>
          </p:nvGrpSpPr>
          <p:grpSpPr>
            <a:xfrm>
              <a:off x="888412" y="4239027"/>
              <a:ext cx="247721" cy="366053"/>
              <a:chOff x="9362108" y="1989394"/>
              <a:chExt cx="1356127" cy="2003921"/>
            </a:xfrm>
          </p:grpSpPr>
          <p:sp>
            <p:nvSpPr>
              <p:cNvPr id="160" name="Line 46">
                <a:extLst>
                  <a:ext uri="{FF2B5EF4-FFF2-40B4-BE49-F238E27FC236}">
                    <a16:creationId xmlns:a16="http://schemas.microsoft.com/office/drawing/2014/main" id="{46E0E250-23FA-427F-A48E-99CFEED32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76390" y="1989395"/>
                <a:ext cx="54184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1" name="Line 47">
                <a:extLst>
                  <a:ext uri="{FF2B5EF4-FFF2-40B4-BE49-F238E27FC236}">
                    <a16:creationId xmlns:a16="http://schemas.microsoft.com/office/drawing/2014/main" id="{A5E1C90B-9B1A-4FDC-BBCB-1D07C14ADC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6390" y="2258804"/>
                <a:ext cx="54184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2" name="Rectangle 48">
                <a:extLst>
                  <a:ext uri="{FF2B5EF4-FFF2-40B4-BE49-F238E27FC236}">
                    <a16:creationId xmlns:a16="http://schemas.microsoft.com/office/drawing/2014/main" id="{02323AF7-AB28-446B-A30D-4C4A1C689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7358" y="2591782"/>
                <a:ext cx="811255" cy="732551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3" name="Freeform 49">
                <a:extLst>
                  <a:ext uri="{FF2B5EF4-FFF2-40B4-BE49-F238E27FC236}">
                    <a16:creationId xmlns:a16="http://schemas.microsoft.com/office/drawing/2014/main" id="{DC7F8B45-8708-4ABA-AD2A-45277EEE8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7358" y="2891462"/>
                <a:ext cx="811255" cy="399573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4" name="Line 50">
                <a:extLst>
                  <a:ext uri="{FF2B5EF4-FFF2-40B4-BE49-F238E27FC236}">
                    <a16:creationId xmlns:a16="http://schemas.microsoft.com/office/drawing/2014/main" id="{6F06E4A7-6F10-4973-A738-706971715C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2108" y="2724973"/>
                <a:ext cx="272436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5" name="Line 51">
                <a:extLst>
                  <a:ext uri="{FF2B5EF4-FFF2-40B4-BE49-F238E27FC236}">
                    <a16:creationId xmlns:a16="http://schemas.microsoft.com/office/drawing/2014/main" id="{D04160E8-FF96-4BD3-83A5-208852844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2108" y="2991355"/>
                <a:ext cx="272436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6" name="Line 52">
                <a:extLst>
                  <a:ext uri="{FF2B5EF4-FFF2-40B4-BE49-F238E27FC236}">
                    <a16:creationId xmlns:a16="http://schemas.microsoft.com/office/drawing/2014/main" id="{32ACBAEE-4273-4ABE-98ED-C087F1826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2108" y="3257737"/>
                <a:ext cx="272436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7" name="Rectangle 53">
                <a:extLst>
                  <a:ext uri="{FF2B5EF4-FFF2-40B4-BE49-F238E27FC236}">
                    <a16:creationId xmlns:a16="http://schemas.microsoft.com/office/drawing/2014/main" id="{72AFDE2E-BDCA-4F33-AB9C-6E440988F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1731" y="3590715"/>
                <a:ext cx="541845" cy="402600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8" name="Line 54">
                <a:extLst>
                  <a:ext uri="{FF2B5EF4-FFF2-40B4-BE49-F238E27FC236}">
                    <a16:creationId xmlns:a16="http://schemas.microsoft.com/office/drawing/2014/main" id="{ED11E5B6-9302-4366-95A7-969541124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76390" y="3657310"/>
                <a:ext cx="54184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9" name="Oval 56">
                <a:extLst>
                  <a:ext uri="{FF2B5EF4-FFF2-40B4-BE49-F238E27FC236}">
                    <a16:creationId xmlns:a16="http://schemas.microsoft.com/office/drawing/2014/main" id="{C9939E2F-A03F-4EB9-9AA2-6CFD619E1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9203" y="2724973"/>
                <a:ext cx="136218" cy="13319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442">
                <a:extLst>
                  <a:ext uri="{FF2B5EF4-FFF2-40B4-BE49-F238E27FC236}">
                    <a16:creationId xmlns:a16="http://schemas.microsoft.com/office/drawing/2014/main" id="{F220255E-468B-4357-A860-E4BFFD2E7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1731" y="1989394"/>
                <a:ext cx="541845" cy="456200"/>
              </a:xfrm>
              <a:custGeom>
                <a:avLst/>
                <a:gdLst>
                  <a:gd name="connsiteX0" fmla="*/ 0 w 541845"/>
                  <a:gd name="connsiteY0" fmla="*/ 0 h 456200"/>
                  <a:gd name="connsiteX1" fmla="*/ 541845 w 541845"/>
                  <a:gd name="connsiteY1" fmla="*/ 0 h 456200"/>
                  <a:gd name="connsiteX2" fmla="*/ 541845 w 541845"/>
                  <a:gd name="connsiteY2" fmla="*/ 336005 h 456200"/>
                  <a:gd name="connsiteX3" fmla="*/ 170403 w 541845"/>
                  <a:gd name="connsiteY3" fmla="*/ 336005 h 456200"/>
                  <a:gd name="connsiteX4" fmla="*/ 50208 w 541845"/>
                  <a:gd name="connsiteY4" fmla="*/ 456200 h 456200"/>
                  <a:gd name="connsiteX5" fmla="*/ 50208 w 541845"/>
                  <a:gd name="connsiteY5" fmla="*/ 336005 h 456200"/>
                  <a:gd name="connsiteX6" fmla="*/ 0 w 541845"/>
                  <a:gd name="connsiteY6" fmla="*/ 336005 h 45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845" h="456200">
                    <a:moveTo>
                      <a:pt x="0" y="0"/>
                    </a:moveTo>
                    <a:lnTo>
                      <a:pt x="541845" y="0"/>
                    </a:lnTo>
                    <a:lnTo>
                      <a:pt x="541845" y="336005"/>
                    </a:lnTo>
                    <a:lnTo>
                      <a:pt x="170403" y="336005"/>
                    </a:lnTo>
                    <a:lnTo>
                      <a:pt x="50208" y="456200"/>
                    </a:lnTo>
                    <a:lnTo>
                      <a:pt x="50208" y="336005"/>
                    </a:lnTo>
                    <a:lnTo>
                      <a:pt x="0" y="336005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8C08F57-660F-4F6D-9876-F23723C2B9D3}"/>
                </a:ext>
              </a:extLst>
            </p:cNvPr>
            <p:cNvCxnSpPr>
              <a:cxnSpLocks/>
            </p:cNvCxnSpPr>
            <p:nvPr/>
          </p:nvCxnSpPr>
          <p:spPr>
            <a:xfrm>
              <a:off x="3625283" y="4610173"/>
              <a:ext cx="1174479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B8A7584-4D5A-4C5C-A1AB-05D06BC25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30273" y="5234558"/>
              <a:ext cx="336572" cy="99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8487684-1504-4124-91E0-5B72D49A9F13}"/>
                </a:ext>
              </a:extLst>
            </p:cNvPr>
            <p:cNvGrpSpPr/>
            <p:nvPr/>
          </p:nvGrpSpPr>
          <p:grpSpPr>
            <a:xfrm>
              <a:off x="888410" y="5368959"/>
              <a:ext cx="247724" cy="303248"/>
              <a:chOff x="965200" y="3436897"/>
              <a:chExt cx="528881" cy="647424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CFA3E104-D9F0-40B1-8903-8329CEE91F4C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208" name="Snip Single Corner Rectangle 26">
                  <a:extLst>
                    <a:ext uri="{FF2B5EF4-FFF2-40B4-BE49-F238E27FC236}">
                      <a16:creationId xmlns:a16="http://schemas.microsoft.com/office/drawing/2014/main" id="{3DAFCC92-5C23-48E3-99FA-F2A274F5B371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9" name="Triangle 27">
                  <a:extLst>
                    <a:ext uri="{FF2B5EF4-FFF2-40B4-BE49-F238E27FC236}">
                      <a16:creationId xmlns:a16="http://schemas.microsoft.com/office/drawing/2014/main" id="{2D95F100-A92A-4C00-A462-3EBDC91AB4F2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beve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8F69DE1-4C0A-44C0-B449-8E66946DB823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AFF3E29-D06A-4987-915A-3DCAD4890411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2E7BC054-A013-4407-B801-2F205D8F12E6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130EC1A1-6B6C-4C4D-B400-5AA3727C864D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6D08075-EA58-40E2-962E-54AD41CA202A}"/>
                </a:ext>
              </a:extLst>
            </p:cNvPr>
            <p:cNvGrpSpPr/>
            <p:nvPr/>
          </p:nvGrpSpPr>
          <p:grpSpPr>
            <a:xfrm>
              <a:off x="816370" y="3171944"/>
              <a:ext cx="391806" cy="339374"/>
              <a:chOff x="5606650" y="4267932"/>
              <a:chExt cx="2764904" cy="2394908"/>
            </a:xfrm>
          </p:grpSpPr>
          <p:sp>
            <p:nvSpPr>
              <p:cNvPr id="211" name="Rounded Rectangle 19">
                <a:extLst>
                  <a:ext uri="{FF2B5EF4-FFF2-40B4-BE49-F238E27FC236}">
                    <a16:creationId xmlns:a16="http://schemas.microsoft.com/office/drawing/2014/main" id="{03579090-4879-48C4-B47F-0B7ED8832EF9}"/>
                  </a:ext>
                </a:extLst>
              </p:cNvPr>
              <p:cNvSpPr/>
              <p:nvPr/>
            </p:nvSpPr>
            <p:spPr bwMode="auto">
              <a:xfrm>
                <a:off x="5606650" y="4267932"/>
                <a:ext cx="2764904" cy="2394908"/>
              </a:xfrm>
              <a:prstGeom prst="roundRect">
                <a:avLst>
                  <a:gd name="adj" fmla="val 5181"/>
                </a:avLst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E877999-A768-4D6D-847E-0ED4EF0AAD2A}"/>
                  </a:ext>
                </a:extLst>
              </p:cNvPr>
              <p:cNvSpPr/>
              <p:nvPr/>
            </p:nvSpPr>
            <p:spPr bwMode="auto">
              <a:xfrm>
                <a:off x="5819333" y="4893547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2F31A15-F749-438E-8C07-8E72A649992C}"/>
                  </a:ext>
                </a:extLst>
              </p:cNvPr>
              <p:cNvSpPr/>
              <p:nvPr/>
            </p:nvSpPr>
            <p:spPr bwMode="auto">
              <a:xfrm>
                <a:off x="6660850" y="4893547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7519E10B-1476-43E2-9DC7-E8465B327B97}"/>
                  </a:ext>
                </a:extLst>
              </p:cNvPr>
              <p:cNvSpPr/>
              <p:nvPr/>
            </p:nvSpPr>
            <p:spPr bwMode="auto">
              <a:xfrm>
                <a:off x="7502367" y="4893547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3F014B6F-3CA0-4E38-AD33-9691DB6678DA}"/>
                  </a:ext>
                </a:extLst>
              </p:cNvPr>
              <p:cNvSpPr/>
              <p:nvPr/>
            </p:nvSpPr>
            <p:spPr bwMode="auto">
              <a:xfrm>
                <a:off x="5819333" y="5463255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414CFCC8-6816-4C9C-B93A-05B19770B559}"/>
                  </a:ext>
                </a:extLst>
              </p:cNvPr>
              <p:cNvSpPr/>
              <p:nvPr/>
            </p:nvSpPr>
            <p:spPr bwMode="auto">
              <a:xfrm>
                <a:off x="6660850" y="5463255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DBA8CE8C-8693-4D60-9382-D4C26989F61F}"/>
                  </a:ext>
                </a:extLst>
              </p:cNvPr>
              <p:cNvSpPr/>
              <p:nvPr/>
            </p:nvSpPr>
            <p:spPr bwMode="auto">
              <a:xfrm>
                <a:off x="7502367" y="5463255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D126B97-C441-44C2-A3AC-FDE8909D3635}"/>
                  </a:ext>
                </a:extLst>
              </p:cNvPr>
              <p:cNvSpPr/>
              <p:nvPr/>
            </p:nvSpPr>
            <p:spPr bwMode="auto">
              <a:xfrm>
                <a:off x="5819333" y="6032963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87CCBDBB-0B32-4BE7-8D20-FE0C64906280}"/>
                  </a:ext>
                </a:extLst>
              </p:cNvPr>
              <p:cNvSpPr/>
              <p:nvPr/>
            </p:nvSpPr>
            <p:spPr bwMode="auto">
              <a:xfrm>
                <a:off x="6660850" y="6032963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3A6B671A-3DD2-4C8C-B104-B106ED812BC3}"/>
                  </a:ext>
                </a:extLst>
              </p:cNvPr>
              <p:cNvSpPr/>
              <p:nvPr/>
            </p:nvSpPr>
            <p:spPr bwMode="auto">
              <a:xfrm>
                <a:off x="7502367" y="6032963"/>
                <a:ext cx="669416" cy="422031"/>
              </a:xfrm>
              <a:prstGeom prst="rect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A4759A7E-FAFA-4995-B708-D12C29BA24D8}"/>
                  </a:ext>
                </a:extLst>
              </p:cNvPr>
              <p:cNvCxnSpPr/>
              <p:nvPr/>
            </p:nvCxnSpPr>
            <p:spPr>
              <a:xfrm>
                <a:off x="5606650" y="4702629"/>
                <a:ext cx="276490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CCFBC6F-FBEF-4E8A-878D-3628B92C565C}"/>
                </a:ext>
              </a:extLst>
            </p:cNvPr>
            <p:cNvSpPr/>
            <p:nvPr/>
          </p:nvSpPr>
          <p:spPr>
            <a:xfrm>
              <a:off x="9655147" y="4204970"/>
              <a:ext cx="10658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Analysis Services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D1161CE-66EC-4948-B92B-10C2692AAB85}"/>
                </a:ext>
              </a:extLst>
            </p:cNvPr>
            <p:cNvSpPr/>
            <p:nvPr/>
          </p:nvSpPr>
          <p:spPr>
            <a:xfrm>
              <a:off x="9681257" y="5547188"/>
              <a:ext cx="101360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</a:t>
              </a:r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7171E4DA-A408-4AEB-918B-9CCB20F3B8F8}"/>
                </a:ext>
              </a:extLst>
            </p:cNvPr>
            <p:cNvCxnSpPr>
              <a:cxnSpLocks/>
              <a:stCxn id="175" idx="2"/>
            </p:cNvCxnSpPr>
            <p:nvPr/>
          </p:nvCxnSpPr>
          <p:spPr>
            <a:xfrm>
              <a:off x="10188057" y="4605080"/>
              <a:ext cx="0" cy="445891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EA0B539D-BB41-46D6-AE95-75B6811B904D}"/>
                </a:ext>
              </a:extLst>
            </p:cNvPr>
            <p:cNvGrpSpPr/>
            <p:nvPr/>
          </p:nvGrpSpPr>
          <p:grpSpPr>
            <a:xfrm>
              <a:off x="9939007" y="3776602"/>
              <a:ext cx="498100" cy="387806"/>
              <a:chOff x="2062250" y="1828801"/>
              <a:chExt cx="438091" cy="341085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75AAFCD5-0D13-471D-9440-EE4F849FD30C}"/>
                  </a:ext>
                </a:extLst>
              </p:cNvPr>
              <p:cNvGrpSpPr/>
              <p:nvPr/>
            </p:nvGrpSpPr>
            <p:grpSpPr>
              <a:xfrm>
                <a:off x="2062250" y="1828801"/>
                <a:ext cx="180067" cy="140947"/>
                <a:chOff x="2438399" y="1828800"/>
                <a:chExt cx="1923143" cy="1799771"/>
              </a:xfrm>
              <a:noFill/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A6236CD7-AB6F-4FB0-A6FF-B311105ABE54}"/>
                    </a:ext>
                  </a:extLst>
                </p:cNvPr>
                <p:cNvSpPr/>
                <p:nvPr/>
              </p:nvSpPr>
              <p:spPr bwMode="auto">
                <a:xfrm>
                  <a:off x="2438399" y="1828800"/>
                  <a:ext cx="1923143" cy="179977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29DADD7B-EE5D-4E95-8CCA-4455F391A9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399" y="2258786"/>
                  <a:ext cx="1923143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53CCA0A9-2CED-4132-8A73-6354DB2F53D8}"/>
                  </a:ext>
                </a:extLst>
              </p:cNvPr>
              <p:cNvGrpSpPr/>
              <p:nvPr/>
            </p:nvGrpSpPr>
            <p:grpSpPr>
              <a:xfrm>
                <a:off x="2093480" y="2028939"/>
                <a:ext cx="180067" cy="140947"/>
                <a:chOff x="2438399" y="1828800"/>
                <a:chExt cx="1923143" cy="1799771"/>
              </a:xfrm>
              <a:noFill/>
            </p:grpSpPr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85010BC9-5062-4BA0-A1EE-E6F2B7F0424D}"/>
                    </a:ext>
                  </a:extLst>
                </p:cNvPr>
                <p:cNvSpPr/>
                <p:nvPr/>
              </p:nvSpPr>
              <p:spPr bwMode="auto">
                <a:xfrm>
                  <a:off x="2438399" y="1828800"/>
                  <a:ext cx="1923143" cy="179977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9A94D4F9-E141-41D3-B419-1AA031E17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399" y="2258786"/>
                  <a:ext cx="1923143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468FBD1-B34E-487A-8161-F70F42FAEFE3}"/>
                  </a:ext>
                </a:extLst>
              </p:cNvPr>
              <p:cNvGrpSpPr/>
              <p:nvPr/>
            </p:nvGrpSpPr>
            <p:grpSpPr>
              <a:xfrm>
                <a:off x="2320274" y="1907031"/>
                <a:ext cx="180067" cy="140947"/>
                <a:chOff x="2438399" y="1828800"/>
                <a:chExt cx="1923143" cy="1799771"/>
              </a:xfrm>
              <a:noFill/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0CF64553-184A-4CC3-9695-9224511F7DBE}"/>
                    </a:ext>
                  </a:extLst>
                </p:cNvPr>
                <p:cNvSpPr/>
                <p:nvPr/>
              </p:nvSpPr>
              <p:spPr bwMode="auto">
                <a:xfrm>
                  <a:off x="2438399" y="1828800"/>
                  <a:ext cx="1923143" cy="1799771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2621C2C0-A12C-4D97-95FD-2448CF506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8399" y="2258786"/>
                  <a:ext cx="1923143" cy="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1E007C1E-FD6A-403F-A80E-42A3A05ACADB}"/>
                  </a:ext>
                </a:extLst>
              </p:cNvPr>
              <p:cNvGrpSpPr/>
              <p:nvPr/>
            </p:nvGrpSpPr>
            <p:grpSpPr>
              <a:xfrm>
                <a:off x="2129218" y="1891046"/>
                <a:ext cx="303775" cy="247510"/>
                <a:chOff x="2129218" y="1898304"/>
                <a:chExt cx="303775" cy="247510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2C83ECDF-BE91-4F5C-B8B1-4CB6857537F2}"/>
                    </a:ext>
                  </a:extLst>
                </p:cNvPr>
                <p:cNvSpPr/>
                <p:nvPr/>
              </p:nvSpPr>
              <p:spPr bwMode="auto">
                <a:xfrm rot="20526251">
                  <a:off x="2129218" y="1898304"/>
                  <a:ext cx="45467" cy="4546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920E9C74-3E98-469E-B8C1-1A3E8138FAB0}"/>
                    </a:ext>
                  </a:extLst>
                </p:cNvPr>
                <p:cNvSpPr/>
                <p:nvPr/>
              </p:nvSpPr>
              <p:spPr bwMode="auto">
                <a:xfrm>
                  <a:off x="2160192" y="2100347"/>
                  <a:ext cx="45467" cy="4546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EFCFE363-A6C3-4214-B951-01B4725409D9}"/>
                    </a:ext>
                  </a:extLst>
                </p:cNvPr>
                <p:cNvSpPr/>
                <p:nvPr/>
              </p:nvSpPr>
              <p:spPr bwMode="auto">
                <a:xfrm rot="19893199">
                  <a:off x="2387526" y="1977587"/>
                  <a:ext cx="45467" cy="4546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0F867AF3-E3B1-4E15-B212-85082404DE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2188" y="1931395"/>
                  <a:ext cx="216280" cy="6244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DF6DC1C2-6603-4955-B022-4631AE6F5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8937" y="1942671"/>
                  <a:ext cx="23989" cy="15767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CAA2EA91-1BB8-479D-9B59-5229579EE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99001" y="2011149"/>
                  <a:ext cx="191271" cy="9585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miter lim="800000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B5165A0F-1764-41E7-8C91-02E686DB0505}"/>
                </a:ext>
              </a:extLst>
            </p:cNvPr>
            <p:cNvGrpSpPr/>
            <p:nvPr/>
          </p:nvGrpSpPr>
          <p:grpSpPr>
            <a:xfrm>
              <a:off x="9988987" y="5118820"/>
              <a:ext cx="398140" cy="303090"/>
              <a:chOff x="2502877" y="2643553"/>
              <a:chExt cx="3651737" cy="2779942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CE55DA0-1054-43CB-901A-F2C4C9AD3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3655" y="4505747"/>
                <a:ext cx="0" cy="917748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23B80246-8FAC-48CD-819F-15833F78D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069" y="3734649"/>
                <a:ext cx="0" cy="168884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1B6B2B03-B11F-49E6-827B-43261EFE2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82" y="4051603"/>
                <a:ext cx="0" cy="137189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D05CE4CD-DB89-424F-9F14-B222808DB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0632" y="3185667"/>
                <a:ext cx="0" cy="2237828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Freeform: Shape 581">
                <a:extLst>
                  <a:ext uri="{FF2B5EF4-FFF2-40B4-BE49-F238E27FC236}">
                    <a16:creationId xmlns:a16="http://schemas.microsoft.com/office/drawing/2014/main" id="{66FFA8AF-F784-4CC5-86B1-781A435FC43B}"/>
                  </a:ext>
                </a:extLst>
              </p:cNvPr>
              <p:cNvSpPr/>
              <p:nvPr/>
            </p:nvSpPr>
            <p:spPr bwMode="auto">
              <a:xfrm>
                <a:off x="2502877" y="2643553"/>
                <a:ext cx="3651737" cy="2288931"/>
              </a:xfrm>
              <a:custGeom>
                <a:avLst/>
                <a:gdLst>
                  <a:gd name="connsiteX0" fmla="*/ 396145 w 3651737"/>
                  <a:gd name="connsiteY0" fmla="*/ 0 h 2582009"/>
                  <a:gd name="connsiteX1" fmla="*/ 3255592 w 3651737"/>
                  <a:gd name="connsiteY1" fmla="*/ 0 h 2582009"/>
                  <a:gd name="connsiteX2" fmla="*/ 3651737 w 3651737"/>
                  <a:gd name="connsiteY2" fmla="*/ 396145 h 2582009"/>
                  <a:gd name="connsiteX3" fmla="*/ 3651737 w 3651737"/>
                  <a:gd name="connsiteY3" fmla="*/ 1892786 h 2582009"/>
                  <a:gd name="connsiteX4" fmla="*/ 3255592 w 3651737"/>
                  <a:gd name="connsiteY4" fmla="*/ 2288931 h 2582009"/>
                  <a:gd name="connsiteX5" fmla="*/ 3196003 w 3651737"/>
                  <a:gd name="connsiteY5" fmla="*/ 2288931 h 2582009"/>
                  <a:gd name="connsiteX6" fmla="*/ 3196003 w 3651737"/>
                  <a:gd name="connsiteY6" fmla="*/ 2582009 h 2582009"/>
                  <a:gd name="connsiteX7" fmla="*/ 455734 w 3651737"/>
                  <a:gd name="connsiteY7" fmla="*/ 2582009 h 2582009"/>
                  <a:gd name="connsiteX8" fmla="*/ 455734 w 3651737"/>
                  <a:gd name="connsiteY8" fmla="*/ 2288931 h 2582009"/>
                  <a:gd name="connsiteX9" fmla="*/ 396145 w 3651737"/>
                  <a:gd name="connsiteY9" fmla="*/ 2288931 h 2582009"/>
                  <a:gd name="connsiteX10" fmla="*/ 0 w 3651737"/>
                  <a:gd name="connsiteY10" fmla="*/ 1892786 h 2582009"/>
                  <a:gd name="connsiteX11" fmla="*/ 0 w 3651737"/>
                  <a:gd name="connsiteY11" fmla="*/ 396145 h 2582009"/>
                  <a:gd name="connsiteX12" fmla="*/ 396145 w 3651737"/>
                  <a:gd name="connsiteY12" fmla="*/ 0 h 2582009"/>
                  <a:gd name="connsiteX0" fmla="*/ 455734 w 3651737"/>
                  <a:gd name="connsiteY0" fmla="*/ 2582009 h 2673449"/>
                  <a:gd name="connsiteX1" fmla="*/ 455734 w 3651737"/>
                  <a:gd name="connsiteY1" fmla="*/ 2288931 h 2673449"/>
                  <a:gd name="connsiteX2" fmla="*/ 396145 w 3651737"/>
                  <a:gd name="connsiteY2" fmla="*/ 2288931 h 2673449"/>
                  <a:gd name="connsiteX3" fmla="*/ 0 w 3651737"/>
                  <a:gd name="connsiteY3" fmla="*/ 1892786 h 2673449"/>
                  <a:gd name="connsiteX4" fmla="*/ 0 w 3651737"/>
                  <a:gd name="connsiteY4" fmla="*/ 396145 h 2673449"/>
                  <a:gd name="connsiteX5" fmla="*/ 396145 w 3651737"/>
                  <a:gd name="connsiteY5" fmla="*/ 0 h 2673449"/>
                  <a:gd name="connsiteX6" fmla="*/ 3255592 w 3651737"/>
                  <a:gd name="connsiteY6" fmla="*/ 0 h 2673449"/>
                  <a:gd name="connsiteX7" fmla="*/ 3651737 w 3651737"/>
                  <a:gd name="connsiteY7" fmla="*/ 396145 h 2673449"/>
                  <a:gd name="connsiteX8" fmla="*/ 3651737 w 3651737"/>
                  <a:gd name="connsiteY8" fmla="*/ 1892786 h 2673449"/>
                  <a:gd name="connsiteX9" fmla="*/ 3255592 w 3651737"/>
                  <a:gd name="connsiteY9" fmla="*/ 2288931 h 2673449"/>
                  <a:gd name="connsiteX10" fmla="*/ 3196003 w 3651737"/>
                  <a:gd name="connsiteY10" fmla="*/ 2288931 h 2673449"/>
                  <a:gd name="connsiteX11" fmla="*/ 3196003 w 3651737"/>
                  <a:gd name="connsiteY11" fmla="*/ 2582009 h 2673449"/>
                  <a:gd name="connsiteX12" fmla="*/ 547174 w 3651737"/>
                  <a:gd name="connsiteY12" fmla="*/ 2673449 h 2673449"/>
                  <a:gd name="connsiteX0" fmla="*/ 455734 w 3651737"/>
                  <a:gd name="connsiteY0" fmla="*/ 2582009 h 2582009"/>
                  <a:gd name="connsiteX1" fmla="*/ 455734 w 3651737"/>
                  <a:gd name="connsiteY1" fmla="*/ 2288931 h 2582009"/>
                  <a:gd name="connsiteX2" fmla="*/ 396145 w 3651737"/>
                  <a:gd name="connsiteY2" fmla="*/ 2288931 h 2582009"/>
                  <a:gd name="connsiteX3" fmla="*/ 0 w 3651737"/>
                  <a:gd name="connsiteY3" fmla="*/ 1892786 h 2582009"/>
                  <a:gd name="connsiteX4" fmla="*/ 0 w 3651737"/>
                  <a:gd name="connsiteY4" fmla="*/ 396145 h 2582009"/>
                  <a:gd name="connsiteX5" fmla="*/ 396145 w 3651737"/>
                  <a:gd name="connsiteY5" fmla="*/ 0 h 2582009"/>
                  <a:gd name="connsiteX6" fmla="*/ 3255592 w 3651737"/>
                  <a:gd name="connsiteY6" fmla="*/ 0 h 2582009"/>
                  <a:gd name="connsiteX7" fmla="*/ 3651737 w 3651737"/>
                  <a:gd name="connsiteY7" fmla="*/ 396145 h 2582009"/>
                  <a:gd name="connsiteX8" fmla="*/ 3651737 w 3651737"/>
                  <a:gd name="connsiteY8" fmla="*/ 1892786 h 2582009"/>
                  <a:gd name="connsiteX9" fmla="*/ 3255592 w 3651737"/>
                  <a:gd name="connsiteY9" fmla="*/ 2288931 h 2582009"/>
                  <a:gd name="connsiteX10" fmla="*/ 3196003 w 3651737"/>
                  <a:gd name="connsiteY10" fmla="*/ 2288931 h 2582009"/>
                  <a:gd name="connsiteX11" fmla="*/ 3196003 w 3651737"/>
                  <a:gd name="connsiteY11" fmla="*/ 2582009 h 2582009"/>
                  <a:gd name="connsiteX0" fmla="*/ 455734 w 3651737"/>
                  <a:gd name="connsiteY0" fmla="*/ 2288931 h 2582009"/>
                  <a:gd name="connsiteX1" fmla="*/ 396145 w 3651737"/>
                  <a:gd name="connsiteY1" fmla="*/ 2288931 h 2582009"/>
                  <a:gd name="connsiteX2" fmla="*/ 0 w 3651737"/>
                  <a:gd name="connsiteY2" fmla="*/ 1892786 h 2582009"/>
                  <a:gd name="connsiteX3" fmla="*/ 0 w 3651737"/>
                  <a:gd name="connsiteY3" fmla="*/ 396145 h 2582009"/>
                  <a:gd name="connsiteX4" fmla="*/ 396145 w 3651737"/>
                  <a:gd name="connsiteY4" fmla="*/ 0 h 2582009"/>
                  <a:gd name="connsiteX5" fmla="*/ 3255592 w 3651737"/>
                  <a:gd name="connsiteY5" fmla="*/ 0 h 2582009"/>
                  <a:gd name="connsiteX6" fmla="*/ 3651737 w 3651737"/>
                  <a:gd name="connsiteY6" fmla="*/ 396145 h 2582009"/>
                  <a:gd name="connsiteX7" fmla="*/ 3651737 w 3651737"/>
                  <a:gd name="connsiteY7" fmla="*/ 1892786 h 2582009"/>
                  <a:gd name="connsiteX8" fmla="*/ 3255592 w 3651737"/>
                  <a:gd name="connsiteY8" fmla="*/ 2288931 h 2582009"/>
                  <a:gd name="connsiteX9" fmla="*/ 3196003 w 3651737"/>
                  <a:gd name="connsiteY9" fmla="*/ 2288931 h 2582009"/>
                  <a:gd name="connsiteX10" fmla="*/ 3196003 w 3651737"/>
                  <a:gd name="connsiteY10" fmla="*/ 2582009 h 2582009"/>
                  <a:gd name="connsiteX0" fmla="*/ 455734 w 3651737"/>
                  <a:gd name="connsiteY0" fmla="*/ 2288931 h 2288931"/>
                  <a:gd name="connsiteX1" fmla="*/ 396145 w 3651737"/>
                  <a:gd name="connsiteY1" fmla="*/ 2288931 h 2288931"/>
                  <a:gd name="connsiteX2" fmla="*/ 0 w 3651737"/>
                  <a:gd name="connsiteY2" fmla="*/ 1892786 h 2288931"/>
                  <a:gd name="connsiteX3" fmla="*/ 0 w 3651737"/>
                  <a:gd name="connsiteY3" fmla="*/ 396145 h 2288931"/>
                  <a:gd name="connsiteX4" fmla="*/ 396145 w 3651737"/>
                  <a:gd name="connsiteY4" fmla="*/ 0 h 2288931"/>
                  <a:gd name="connsiteX5" fmla="*/ 3255592 w 3651737"/>
                  <a:gd name="connsiteY5" fmla="*/ 0 h 2288931"/>
                  <a:gd name="connsiteX6" fmla="*/ 3651737 w 3651737"/>
                  <a:gd name="connsiteY6" fmla="*/ 396145 h 2288931"/>
                  <a:gd name="connsiteX7" fmla="*/ 3651737 w 3651737"/>
                  <a:gd name="connsiteY7" fmla="*/ 1892786 h 2288931"/>
                  <a:gd name="connsiteX8" fmla="*/ 3255592 w 3651737"/>
                  <a:gd name="connsiteY8" fmla="*/ 2288931 h 2288931"/>
                  <a:gd name="connsiteX9" fmla="*/ 3196003 w 3651737"/>
                  <a:gd name="connsiteY9" fmla="*/ 2288931 h 228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1737" h="2288931">
                    <a:moveTo>
                      <a:pt x="455734" y="2288931"/>
                    </a:moveTo>
                    <a:lnTo>
                      <a:pt x="396145" y="2288931"/>
                    </a:lnTo>
                    <a:cubicBezTo>
                      <a:pt x="177360" y="2288931"/>
                      <a:pt x="0" y="2111571"/>
                      <a:pt x="0" y="1892786"/>
                    </a:cubicBezTo>
                    <a:lnTo>
                      <a:pt x="0" y="396145"/>
                    </a:lnTo>
                    <a:cubicBezTo>
                      <a:pt x="0" y="177360"/>
                      <a:pt x="177360" y="0"/>
                      <a:pt x="396145" y="0"/>
                    </a:cubicBezTo>
                    <a:lnTo>
                      <a:pt x="3255592" y="0"/>
                    </a:lnTo>
                    <a:cubicBezTo>
                      <a:pt x="3474377" y="0"/>
                      <a:pt x="3651737" y="177360"/>
                      <a:pt x="3651737" y="396145"/>
                    </a:cubicBezTo>
                    <a:lnTo>
                      <a:pt x="3651737" y="1892786"/>
                    </a:lnTo>
                    <a:cubicBezTo>
                      <a:pt x="3651737" y="2111571"/>
                      <a:pt x="3474377" y="2288931"/>
                      <a:pt x="3255592" y="2288931"/>
                    </a:cubicBezTo>
                    <a:lnTo>
                      <a:pt x="3196003" y="2288931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379D451F-CC04-4D3F-8557-5F9ED9F3BA03}"/>
                </a:ext>
              </a:extLst>
            </p:cNvPr>
            <p:cNvCxnSpPr>
              <a:cxnSpLocks/>
              <a:stCxn id="174" idx="2"/>
            </p:cNvCxnSpPr>
            <p:nvPr/>
          </p:nvCxnSpPr>
          <p:spPr>
            <a:xfrm rot="16200000" flipH="1">
              <a:off x="8947067" y="3086229"/>
              <a:ext cx="950270" cy="575720"/>
            </a:xfrm>
            <a:prstGeom prst="bentConnector3">
              <a:avLst>
                <a:gd name="adj1" fmla="val 99831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C6FFB31-28FB-43B1-A5C6-8D9600E3A38F}"/>
                </a:ext>
              </a:extLst>
            </p:cNvPr>
            <p:cNvCxnSpPr>
              <a:cxnSpLocks/>
            </p:cNvCxnSpPr>
            <p:nvPr/>
          </p:nvCxnSpPr>
          <p:spPr>
            <a:xfrm>
              <a:off x="5677622" y="4610173"/>
              <a:ext cx="1356781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dash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ctor: Elbow 231">
              <a:extLst>
                <a:ext uri="{FF2B5EF4-FFF2-40B4-BE49-F238E27FC236}">
                  <a16:creationId xmlns:a16="http://schemas.microsoft.com/office/drawing/2014/main" id="{BBD0F963-3783-47E4-B7C1-4EE0F5231902}"/>
                </a:ext>
              </a:extLst>
            </p:cNvPr>
            <p:cNvCxnSpPr>
              <a:cxnSpLocks/>
              <a:endCxn id="189" idx="2"/>
            </p:cNvCxnSpPr>
            <p:nvPr/>
          </p:nvCxnSpPr>
          <p:spPr>
            <a:xfrm rot="5400000" flipH="1" flipV="1">
              <a:off x="10264240" y="3055727"/>
              <a:ext cx="1194608" cy="573285"/>
            </a:xfrm>
            <a:prstGeom prst="bentConnector3">
              <a:avLst>
                <a:gd name="adj1" fmla="val 110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or: Elbow 232">
              <a:extLst>
                <a:ext uri="{FF2B5EF4-FFF2-40B4-BE49-F238E27FC236}">
                  <a16:creationId xmlns:a16="http://schemas.microsoft.com/office/drawing/2014/main" id="{1015478B-C80F-4197-8F79-DC7913E34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111" y="2419030"/>
              <a:ext cx="3363069" cy="1869213"/>
            </a:xfrm>
            <a:prstGeom prst="bentConnector3">
              <a:avLst>
                <a:gd name="adj1" fmla="val 4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ctor: Elbow 233">
              <a:extLst>
                <a:ext uri="{FF2B5EF4-FFF2-40B4-BE49-F238E27FC236}">
                  <a16:creationId xmlns:a16="http://schemas.microsoft.com/office/drawing/2014/main" id="{8F466B4F-DA87-4299-B8AB-2CD24CB3A516}"/>
                </a:ext>
              </a:extLst>
            </p:cNvPr>
            <p:cNvCxnSpPr>
              <a:cxnSpLocks/>
            </p:cNvCxnSpPr>
            <p:nvPr/>
          </p:nvCxnSpPr>
          <p:spPr>
            <a:xfrm>
              <a:off x="7690727" y="4619428"/>
              <a:ext cx="2206538" cy="622629"/>
            </a:xfrm>
            <a:prstGeom prst="bentConnector3">
              <a:avLst>
                <a:gd name="adj1" fmla="val 64759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FDDCAB3B-E600-4573-BE2D-E18B46AE6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5939" y="3995448"/>
              <a:ext cx="2004121" cy="623980"/>
            </a:xfrm>
            <a:prstGeom prst="bentConnector3">
              <a:avLst>
                <a:gd name="adj1" fmla="val 70640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8DCBCD-2E6E-4EAC-A368-DF045BF6EAB3}"/>
              </a:ext>
            </a:extLst>
          </p:cNvPr>
          <p:cNvGrpSpPr/>
          <p:nvPr/>
        </p:nvGrpSpPr>
        <p:grpSpPr>
          <a:xfrm>
            <a:off x="2739028" y="2080270"/>
            <a:ext cx="773768" cy="185002"/>
            <a:chOff x="2540307" y="2065732"/>
            <a:chExt cx="895373" cy="214078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C0915A8D-65E1-4F42-8D8B-399DDC994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39"/>
            <a:stretch/>
          </p:blipFill>
          <p:spPr>
            <a:xfrm>
              <a:off x="2540307" y="2065732"/>
              <a:ext cx="247555" cy="214078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D4D923D2-DAA6-4061-9C62-DB004289B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1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83"/>
            <a:stretch/>
          </p:blipFill>
          <p:spPr>
            <a:xfrm>
              <a:off x="2804186" y="2065732"/>
              <a:ext cx="631494" cy="214078"/>
            </a:xfrm>
            <a:prstGeom prst="rect">
              <a:avLst/>
            </a:prstGeom>
          </p:spPr>
        </p:pic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419B4FA-66BD-4C15-8625-900059CFD423}"/>
              </a:ext>
            </a:extLst>
          </p:cNvPr>
          <p:cNvCxnSpPr>
            <a:cxnSpLocks/>
          </p:cNvCxnSpPr>
          <p:nvPr/>
        </p:nvCxnSpPr>
        <p:spPr>
          <a:xfrm flipV="1">
            <a:off x="10605933" y="2263423"/>
            <a:ext cx="207843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B98F3F8-A2A1-4702-BE7E-DCDB27A9BA25}"/>
              </a:ext>
            </a:extLst>
          </p:cNvPr>
          <p:cNvSpPr/>
          <p:nvPr/>
        </p:nvSpPr>
        <p:spPr>
          <a:xfrm>
            <a:off x="6717038" y="2400691"/>
            <a:ext cx="704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PolyBase</a:t>
            </a:r>
          </a:p>
        </p:txBody>
      </p:sp>
    </p:spTree>
    <p:extLst>
      <p:ext uri="{BB962C8B-B14F-4D97-AF65-F5344CB8AC3E}">
        <p14:creationId xmlns:p14="http://schemas.microsoft.com/office/powerpoint/2010/main" val="2632306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6" y="2084554"/>
            <a:ext cx="11651870" cy="1158629"/>
          </a:xfrm>
        </p:spPr>
        <p:txBody>
          <a:bodyPr/>
          <a:lstStyle/>
          <a:p>
            <a:r>
              <a:rPr lang="en-US" dirty="0"/>
              <a:t>Custom Patterns</a:t>
            </a:r>
          </a:p>
        </p:txBody>
      </p:sp>
    </p:spTree>
    <p:extLst>
      <p:ext uri="{BB962C8B-B14F-4D97-AF65-F5344CB8AC3E}">
        <p14:creationId xmlns:p14="http://schemas.microsoft.com/office/powerpoint/2010/main" val="35784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Reverse migration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A24E17-6249-4949-835F-C68C3A36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3" y="866928"/>
            <a:ext cx="8871617" cy="56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47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71A17-E76E-42E1-9066-9890B005C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81" y="971300"/>
            <a:ext cx="8154201" cy="58866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9596A11-9F99-4CA8-BA59-9007D5CB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80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2807-17C0-4906-A18E-C60A5441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MDW Scenarios, Use Cases and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9AC67-59E5-4552-8A3D-BDDA6DEEB7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Kal Yella and Tammy Richter Jones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D4E82-5B63-49BA-BE34-E522751DE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Patterns</a:t>
            </a:r>
          </a:p>
        </p:txBody>
      </p:sp>
    </p:spTree>
    <p:extLst>
      <p:ext uri="{BB962C8B-B14F-4D97-AF65-F5344CB8AC3E}">
        <p14:creationId xmlns:p14="http://schemas.microsoft.com/office/powerpoint/2010/main" val="36657044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8" y="1379776"/>
            <a:ext cx="11653523" cy="52411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Pattern 1: Batch loads (PolyBase) </a:t>
            </a:r>
          </a:p>
          <a:p>
            <a:pPr marL="336145" lvl="1" indent="0">
              <a:buNone/>
            </a:pPr>
            <a:r>
              <a:rPr lang="en-US" dirty="0"/>
              <a:t>Load large volumes of data are in parallel</a:t>
            </a:r>
          </a:p>
          <a:p>
            <a:pPr marL="336145" lvl="1" indent="0">
              <a:buNone/>
            </a:pPr>
            <a:r>
              <a:rPr lang="en-US" dirty="0"/>
              <a:t>Move data from Azure storage to SQL DW in parallel to Compute nodes.</a:t>
            </a:r>
          </a:p>
          <a:p>
            <a:pPr marL="0" indent="0">
              <a:buNone/>
            </a:pPr>
            <a:r>
              <a:rPr lang="en-US" dirty="0"/>
              <a:t>Pattern 2: Streaming loads (BCP) </a:t>
            </a:r>
          </a:p>
          <a:p>
            <a:pPr lvl="1"/>
            <a:r>
              <a:rPr lang="en-US" dirty="0"/>
              <a:t>Single record or micro batches in each load.</a:t>
            </a:r>
          </a:p>
          <a:p>
            <a:pPr lvl="1"/>
            <a:r>
              <a:rPr lang="en-US" dirty="0"/>
              <a:t>Data moves from source to the Control node and then to the Compute nodes. </a:t>
            </a:r>
          </a:p>
          <a:p>
            <a:r>
              <a:rPr lang="en-US" dirty="0"/>
              <a:t>Pattern 3: Structured Streaming (ADB)</a:t>
            </a:r>
          </a:p>
          <a:p>
            <a:pPr lvl="1"/>
            <a:r>
              <a:rPr lang="en-US" dirty="0"/>
              <a:t>Real-time data writes using SQL DW connector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Polybase</a:t>
            </a:r>
            <a:r>
              <a:rPr lang="en-US" dirty="0"/>
              <a:t> and structured streaming API</a:t>
            </a:r>
          </a:p>
          <a:p>
            <a:pPr lvl="1"/>
            <a:r>
              <a:rPr lang="en-US" dirty="0"/>
              <a:t>From Kafka, Kinesis sources at a user-configurable rate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patterns	</a:t>
            </a:r>
          </a:p>
        </p:txBody>
      </p:sp>
    </p:spTree>
    <p:extLst>
      <p:ext uri="{BB962C8B-B14F-4D97-AF65-F5344CB8AC3E}">
        <p14:creationId xmlns:p14="http://schemas.microsoft.com/office/powerpoint/2010/main" val="186748625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Polybase</a:t>
            </a:r>
            <a:r>
              <a:rPr lang="en-GB" dirty="0"/>
              <a:t> parallel load from Azure Storage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14083" y="1189812"/>
            <a:ext cx="2822984" cy="1552641"/>
            <a:chOff x="6794301" y="1212849"/>
            <a:chExt cx="2880000" cy="1584000"/>
          </a:xfrm>
        </p:grpSpPr>
        <p:sp>
          <p:nvSpPr>
            <p:cNvPr id="4" name="Rectangle 3"/>
            <p:cNvSpPr/>
            <p:nvPr/>
          </p:nvSpPr>
          <p:spPr bwMode="auto">
            <a:xfrm>
              <a:off x="6794301" y="1212849"/>
              <a:ext cx="2880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Compute Node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794301" y="1752849"/>
              <a:ext cx="288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DMS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7823837" y="1842849"/>
              <a:ext cx="1850464" cy="36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Bridge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4083" y="2865543"/>
            <a:ext cx="2822984" cy="1552641"/>
            <a:chOff x="6794301" y="1212849"/>
            <a:chExt cx="2880000" cy="1584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6794301" y="1212849"/>
              <a:ext cx="2880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Compute Node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794301" y="1752849"/>
              <a:ext cx="288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DMS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7823837" y="1842849"/>
              <a:ext cx="1850464" cy="36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Bridge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14083" y="4541273"/>
            <a:ext cx="2822984" cy="1552641"/>
            <a:chOff x="6794301" y="1212849"/>
            <a:chExt cx="2880000" cy="15840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6794301" y="1212849"/>
              <a:ext cx="2880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Compute Node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794301" y="1752849"/>
              <a:ext cx="288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DMS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823837" y="1842849"/>
              <a:ext cx="1850464" cy="36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Bridge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1625216" y="2860723"/>
            <a:ext cx="2328962" cy="1552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Control Node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625216" y="3390031"/>
            <a:ext cx="2328962" cy="529310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DMS</a:t>
            </a:r>
          </a:p>
        </p:txBody>
      </p:sp>
      <p:cxnSp>
        <p:nvCxnSpPr>
          <p:cNvPr id="17" name="Elbow Connector 16"/>
          <p:cNvCxnSpPr>
            <a:stCxn id="16" idx="3"/>
            <a:endCxn id="5" idx="1"/>
          </p:cNvCxnSpPr>
          <p:nvPr/>
        </p:nvCxnSpPr>
        <p:spPr>
          <a:xfrm flipV="1">
            <a:off x="3954178" y="1983777"/>
            <a:ext cx="659905" cy="1670910"/>
          </a:xfrm>
          <a:prstGeom prst="bentConnector3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6" idx="3"/>
            <a:endCxn id="9" idx="1"/>
          </p:cNvCxnSpPr>
          <p:nvPr/>
        </p:nvCxnSpPr>
        <p:spPr>
          <a:xfrm>
            <a:off x="3954178" y="3654687"/>
            <a:ext cx="659905" cy="48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6" idx="3"/>
            <a:endCxn id="13" idx="1"/>
          </p:cNvCxnSpPr>
          <p:nvPr/>
        </p:nvCxnSpPr>
        <p:spPr>
          <a:xfrm>
            <a:off x="3954178" y="3654687"/>
            <a:ext cx="659905" cy="168055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 bwMode="auto">
          <a:xfrm>
            <a:off x="8826704" y="1189811"/>
            <a:ext cx="1764366" cy="490493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79259" tIns="143407" rIns="179259" bIns="14340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Azure Storage Blob (ASB)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46998" y="1293594"/>
            <a:ext cx="639737" cy="4696542"/>
            <a:chOff x="8000778" y="1302849"/>
            <a:chExt cx="652658" cy="4791397"/>
          </a:xfrm>
          <a:solidFill>
            <a:schemeClr val="tx1"/>
          </a:solidFill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8000778" y="4559965"/>
              <a:ext cx="648000" cy="720000"/>
            </a:xfrm>
            <a:custGeom>
              <a:avLst/>
              <a:gdLst>
                <a:gd name="T0" fmla="*/ 57 w 290"/>
                <a:gd name="T1" fmla="*/ 95 h 369"/>
                <a:gd name="T2" fmla="*/ 222 w 290"/>
                <a:gd name="T3" fmla="*/ 95 h 369"/>
                <a:gd name="T4" fmla="*/ 222 w 290"/>
                <a:gd name="T5" fmla="*/ 108 h 369"/>
                <a:gd name="T6" fmla="*/ 57 w 290"/>
                <a:gd name="T7" fmla="*/ 108 h 369"/>
                <a:gd name="T8" fmla="*/ 57 w 290"/>
                <a:gd name="T9" fmla="*/ 95 h 369"/>
                <a:gd name="T10" fmla="*/ 57 w 290"/>
                <a:gd name="T11" fmla="*/ 150 h 369"/>
                <a:gd name="T12" fmla="*/ 222 w 290"/>
                <a:gd name="T13" fmla="*/ 150 h 369"/>
                <a:gd name="T14" fmla="*/ 222 w 290"/>
                <a:gd name="T15" fmla="*/ 139 h 369"/>
                <a:gd name="T16" fmla="*/ 57 w 290"/>
                <a:gd name="T17" fmla="*/ 139 h 369"/>
                <a:gd name="T18" fmla="*/ 57 w 290"/>
                <a:gd name="T19" fmla="*/ 150 h 369"/>
                <a:gd name="T20" fmla="*/ 57 w 290"/>
                <a:gd name="T21" fmla="*/ 194 h 369"/>
                <a:gd name="T22" fmla="*/ 222 w 290"/>
                <a:gd name="T23" fmla="*/ 194 h 369"/>
                <a:gd name="T24" fmla="*/ 222 w 290"/>
                <a:gd name="T25" fmla="*/ 181 h 369"/>
                <a:gd name="T26" fmla="*/ 57 w 290"/>
                <a:gd name="T27" fmla="*/ 181 h 369"/>
                <a:gd name="T28" fmla="*/ 57 w 290"/>
                <a:gd name="T29" fmla="*/ 194 h 369"/>
                <a:gd name="T30" fmla="*/ 57 w 290"/>
                <a:gd name="T31" fmla="*/ 236 h 369"/>
                <a:gd name="T32" fmla="*/ 222 w 290"/>
                <a:gd name="T33" fmla="*/ 236 h 369"/>
                <a:gd name="T34" fmla="*/ 222 w 290"/>
                <a:gd name="T35" fmla="*/ 223 h 369"/>
                <a:gd name="T36" fmla="*/ 57 w 290"/>
                <a:gd name="T37" fmla="*/ 223 h 369"/>
                <a:gd name="T38" fmla="*/ 57 w 290"/>
                <a:gd name="T39" fmla="*/ 236 h 369"/>
                <a:gd name="T40" fmla="*/ 290 w 290"/>
                <a:gd name="T41" fmla="*/ 90 h 369"/>
                <a:gd name="T42" fmla="*/ 290 w 290"/>
                <a:gd name="T43" fmla="*/ 369 h 369"/>
                <a:gd name="T44" fmla="*/ 0 w 290"/>
                <a:gd name="T45" fmla="*/ 369 h 369"/>
                <a:gd name="T46" fmla="*/ 0 w 290"/>
                <a:gd name="T47" fmla="*/ 1 h 369"/>
                <a:gd name="T48" fmla="*/ 216 w 290"/>
                <a:gd name="T49" fmla="*/ 1 h 369"/>
                <a:gd name="T50" fmla="*/ 216 w 290"/>
                <a:gd name="T51" fmla="*/ 0 h 369"/>
                <a:gd name="T52" fmla="*/ 290 w 290"/>
                <a:gd name="T53" fmla="*/ 90 h 369"/>
                <a:gd name="T54" fmla="*/ 271 w 290"/>
                <a:gd name="T55" fmla="*/ 79 h 369"/>
                <a:gd name="T56" fmla="*/ 214 w 290"/>
                <a:gd name="T57" fmla="*/ 79 h 369"/>
                <a:gd name="T58" fmla="*/ 216 w 290"/>
                <a:gd name="T59" fmla="*/ 21 h 369"/>
                <a:gd name="T60" fmla="*/ 20 w 290"/>
                <a:gd name="T61" fmla="*/ 21 h 369"/>
                <a:gd name="T62" fmla="*/ 20 w 290"/>
                <a:gd name="T63" fmla="*/ 349 h 369"/>
                <a:gd name="T64" fmla="*/ 271 w 290"/>
                <a:gd name="T65" fmla="*/ 349 h 369"/>
                <a:gd name="T66" fmla="*/ 271 w 290"/>
                <a:gd name="T67" fmla="*/ 7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369">
                  <a:moveTo>
                    <a:pt x="57" y="95"/>
                  </a:moveTo>
                  <a:lnTo>
                    <a:pt x="222" y="95"/>
                  </a:lnTo>
                  <a:lnTo>
                    <a:pt x="222" y="108"/>
                  </a:lnTo>
                  <a:lnTo>
                    <a:pt x="57" y="108"/>
                  </a:lnTo>
                  <a:lnTo>
                    <a:pt x="57" y="95"/>
                  </a:lnTo>
                  <a:close/>
                  <a:moveTo>
                    <a:pt x="57" y="150"/>
                  </a:moveTo>
                  <a:lnTo>
                    <a:pt x="222" y="150"/>
                  </a:lnTo>
                  <a:lnTo>
                    <a:pt x="222" y="139"/>
                  </a:lnTo>
                  <a:lnTo>
                    <a:pt x="57" y="139"/>
                  </a:lnTo>
                  <a:lnTo>
                    <a:pt x="57" y="150"/>
                  </a:lnTo>
                  <a:close/>
                  <a:moveTo>
                    <a:pt x="57" y="194"/>
                  </a:moveTo>
                  <a:lnTo>
                    <a:pt x="222" y="194"/>
                  </a:lnTo>
                  <a:lnTo>
                    <a:pt x="222" y="181"/>
                  </a:lnTo>
                  <a:lnTo>
                    <a:pt x="57" y="181"/>
                  </a:lnTo>
                  <a:lnTo>
                    <a:pt x="57" y="194"/>
                  </a:lnTo>
                  <a:close/>
                  <a:moveTo>
                    <a:pt x="57" y="236"/>
                  </a:moveTo>
                  <a:lnTo>
                    <a:pt x="222" y="236"/>
                  </a:lnTo>
                  <a:lnTo>
                    <a:pt x="222" y="223"/>
                  </a:lnTo>
                  <a:lnTo>
                    <a:pt x="57" y="223"/>
                  </a:lnTo>
                  <a:lnTo>
                    <a:pt x="57" y="236"/>
                  </a:lnTo>
                  <a:close/>
                  <a:moveTo>
                    <a:pt x="290" y="90"/>
                  </a:moveTo>
                  <a:lnTo>
                    <a:pt x="290" y="369"/>
                  </a:lnTo>
                  <a:lnTo>
                    <a:pt x="0" y="369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16" y="0"/>
                  </a:lnTo>
                  <a:lnTo>
                    <a:pt x="290" y="90"/>
                  </a:lnTo>
                  <a:close/>
                  <a:moveTo>
                    <a:pt x="271" y="79"/>
                  </a:moveTo>
                  <a:lnTo>
                    <a:pt x="214" y="79"/>
                  </a:lnTo>
                  <a:lnTo>
                    <a:pt x="216" y="21"/>
                  </a:lnTo>
                  <a:lnTo>
                    <a:pt x="20" y="21"/>
                  </a:lnTo>
                  <a:lnTo>
                    <a:pt x="20" y="349"/>
                  </a:lnTo>
                  <a:lnTo>
                    <a:pt x="271" y="349"/>
                  </a:lnTo>
                  <a:lnTo>
                    <a:pt x="271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003"/>
              <a:endParaRPr lang="en-US" sz="1667" kern="0" dirty="0">
                <a:solidFill>
                  <a:srgbClr val="000000"/>
                </a:solidFill>
                <a:latin typeface="Segoe UI Semilight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8000778" y="3745686"/>
              <a:ext cx="648000" cy="720000"/>
            </a:xfrm>
            <a:custGeom>
              <a:avLst/>
              <a:gdLst>
                <a:gd name="T0" fmla="*/ 57 w 290"/>
                <a:gd name="T1" fmla="*/ 95 h 369"/>
                <a:gd name="T2" fmla="*/ 222 w 290"/>
                <a:gd name="T3" fmla="*/ 95 h 369"/>
                <a:gd name="T4" fmla="*/ 222 w 290"/>
                <a:gd name="T5" fmla="*/ 108 h 369"/>
                <a:gd name="T6" fmla="*/ 57 w 290"/>
                <a:gd name="T7" fmla="*/ 108 h 369"/>
                <a:gd name="T8" fmla="*/ 57 w 290"/>
                <a:gd name="T9" fmla="*/ 95 h 369"/>
                <a:gd name="T10" fmla="*/ 57 w 290"/>
                <a:gd name="T11" fmla="*/ 150 h 369"/>
                <a:gd name="T12" fmla="*/ 222 w 290"/>
                <a:gd name="T13" fmla="*/ 150 h 369"/>
                <a:gd name="T14" fmla="*/ 222 w 290"/>
                <a:gd name="T15" fmla="*/ 139 h 369"/>
                <a:gd name="T16" fmla="*/ 57 w 290"/>
                <a:gd name="T17" fmla="*/ 139 h 369"/>
                <a:gd name="T18" fmla="*/ 57 w 290"/>
                <a:gd name="T19" fmla="*/ 150 h 369"/>
                <a:gd name="T20" fmla="*/ 57 w 290"/>
                <a:gd name="T21" fmla="*/ 194 h 369"/>
                <a:gd name="T22" fmla="*/ 222 w 290"/>
                <a:gd name="T23" fmla="*/ 194 h 369"/>
                <a:gd name="T24" fmla="*/ 222 w 290"/>
                <a:gd name="T25" fmla="*/ 181 h 369"/>
                <a:gd name="T26" fmla="*/ 57 w 290"/>
                <a:gd name="T27" fmla="*/ 181 h 369"/>
                <a:gd name="T28" fmla="*/ 57 w 290"/>
                <a:gd name="T29" fmla="*/ 194 h 369"/>
                <a:gd name="T30" fmla="*/ 57 w 290"/>
                <a:gd name="T31" fmla="*/ 236 h 369"/>
                <a:gd name="T32" fmla="*/ 222 w 290"/>
                <a:gd name="T33" fmla="*/ 236 h 369"/>
                <a:gd name="T34" fmla="*/ 222 w 290"/>
                <a:gd name="T35" fmla="*/ 223 h 369"/>
                <a:gd name="T36" fmla="*/ 57 w 290"/>
                <a:gd name="T37" fmla="*/ 223 h 369"/>
                <a:gd name="T38" fmla="*/ 57 w 290"/>
                <a:gd name="T39" fmla="*/ 236 h 369"/>
                <a:gd name="T40" fmla="*/ 290 w 290"/>
                <a:gd name="T41" fmla="*/ 90 h 369"/>
                <a:gd name="T42" fmla="*/ 290 w 290"/>
                <a:gd name="T43" fmla="*/ 369 h 369"/>
                <a:gd name="T44" fmla="*/ 0 w 290"/>
                <a:gd name="T45" fmla="*/ 369 h 369"/>
                <a:gd name="T46" fmla="*/ 0 w 290"/>
                <a:gd name="T47" fmla="*/ 1 h 369"/>
                <a:gd name="T48" fmla="*/ 216 w 290"/>
                <a:gd name="T49" fmla="*/ 1 h 369"/>
                <a:gd name="T50" fmla="*/ 216 w 290"/>
                <a:gd name="T51" fmla="*/ 0 h 369"/>
                <a:gd name="T52" fmla="*/ 290 w 290"/>
                <a:gd name="T53" fmla="*/ 90 h 369"/>
                <a:gd name="T54" fmla="*/ 271 w 290"/>
                <a:gd name="T55" fmla="*/ 79 h 369"/>
                <a:gd name="T56" fmla="*/ 214 w 290"/>
                <a:gd name="T57" fmla="*/ 79 h 369"/>
                <a:gd name="T58" fmla="*/ 216 w 290"/>
                <a:gd name="T59" fmla="*/ 21 h 369"/>
                <a:gd name="T60" fmla="*/ 20 w 290"/>
                <a:gd name="T61" fmla="*/ 21 h 369"/>
                <a:gd name="T62" fmla="*/ 20 w 290"/>
                <a:gd name="T63" fmla="*/ 349 h 369"/>
                <a:gd name="T64" fmla="*/ 271 w 290"/>
                <a:gd name="T65" fmla="*/ 349 h 369"/>
                <a:gd name="T66" fmla="*/ 271 w 290"/>
                <a:gd name="T67" fmla="*/ 7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369">
                  <a:moveTo>
                    <a:pt x="57" y="95"/>
                  </a:moveTo>
                  <a:lnTo>
                    <a:pt x="222" y="95"/>
                  </a:lnTo>
                  <a:lnTo>
                    <a:pt x="222" y="108"/>
                  </a:lnTo>
                  <a:lnTo>
                    <a:pt x="57" y="108"/>
                  </a:lnTo>
                  <a:lnTo>
                    <a:pt x="57" y="95"/>
                  </a:lnTo>
                  <a:close/>
                  <a:moveTo>
                    <a:pt x="57" y="150"/>
                  </a:moveTo>
                  <a:lnTo>
                    <a:pt x="222" y="150"/>
                  </a:lnTo>
                  <a:lnTo>
                    <a:pt x="222" y="139"/>
                  </a:lnTo>
                  <a:lnTo>
                    <a:pt x="57" y="139"/>
                  </a:lnTo>
                  <a:lnTo>
                    <a:pt x="57" y="150"/>
                  </a:lnTo>
                  <a:close/>
                  <a:moveTo>
                    <a:pt x="57" y="194"/>
                  </a:moveTo>
                  <a:lnTo>
                    <a:pt x="222" y="194"/>
                  </a:lnTo>
                  <a:lnTo>
                    <a:pt x="222" y="181"/>
                  </a:lnTo>
                  <a:lnTo>
                    <a:pt x="57" y="181"/>
                  </a:lnTo>
                  <a:lnTo>
                    <a:pt x="57" y="194"/>
                  </a:lnTo>
                  <a:close/>
                  <a:moveTo>
                    <a:pt x="57" y="236"/>
                  </a:moveTo>
                  <a:lnTo>
                    <a:pt x="222" y="236"/>
                  </a:lnTo>
                  <a:lnTo>
                    <a:pt x="222" y="223"/>
                  </a:lnTo>
                  <a:lnTo>
                    <a:pt x="57" y="223"/>
                  </a:lnTo>
                  <a:lnTo>
                    <a:pt x="57" y="236"/>
                  </a:lnTo>
                  <a:close/>
                  <a:moveTo>
                    <a:pt x="290" y="90"/>
                  </a:moveTo>
                  <a:lnTo>
                    <a:pt x="290" y="369"/>
                  </a:lnTo>
                  <a:lnTo>
                    <a:pt x="0" y="369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16" y="0"/>
                  </a:lnTo>
                  <a:lnTo>
                    <a:pt x="290" y="90"/>
                  </a:lnTo>
                  <a:close/>
                  <a:moveTo>
                    <a:pt x="271" y="79"/>
                  </a:moveTo>
                  <a:lnTo>
                    <a:pt x="214" y="79"/>
                  </a:lnTo>
                  <a:lnTo>
                    <a:pt x="216" y="21"/>
                  </a:lnTo>
                  <a:lnTo>
                    <a:pt x="20" y="21"/>
                  </a:lnTo>
                  <a:lnTo>
                    <a:pt x="20" y="349"/>
                  </a:lnTo>
                  <a:lnTo>
                    <a:pt x="271" y="349"/>
                  </a:lnTo>
                  <a:lnTo>
                    <a:pt x="271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003"/>
              <a:endParaRPr lang="en-US" sz="1667" kern="0" dirty="0">
                <a:solidFill>
                  <a:srgbClr val="000000"/>
                </a:solidFill>
                <a:latin typeface="Segoe UI Semilight"/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8005436" y="2931407"/>
              <a:ext cx="648000" cy="720000"/>
            </a:xfrm>
            <a:custGeom>
              <a:avLst/>
              <a:gdLst>
                <a:gd name="T0" fmla="*/ 57 w 290"/>
                <a:gd name="T1" fmla="*/ 95 h 369"/>
                <a:gd name="T2" fmla="*/ 222 w 290"/>
                <a:gd name="T3" fmla="*/ 95 h 369"/>
                <a:gd name="T4" fmla="*/ 222 w 290"/>
                <a:gd name="T5" fmla="*/ 108 h 369"/>
                <a:gd name="T6" fmla="*/ 57 w 290"/>
                <a:gd name="T7" fmla="*/ 108 h 369"/>
                <a:gd name="T8" fmla="*/ 57 w 290"/>
                <a:gd name="T9" fmla="*/ 95 h 369"/>
                <a:gd name="T10" fmla="*/ 57 w 290"/>
                <a:gd name="T11" fmla="*/ 150 h 369"/>
                <a:gd name="T12" fmla="*/ 222 w 290"/>
                <a:gd name="T13" fmla="*/ 150 h 369"/>
                <a:gd name="T14" fmla="*/ 222 w 290"/>
                <a:gd name="T15" fmla="*/ 139 h 369"/>
                <a:gd name="T16" fmla="*/ 57 w 290"/>
                <a:gd name="T17" fmla="*/ 139 h 369"/>
                <a:gd name="T18" fmla="*/ 57 w 290"/>
                <a:gd name="T19" fmla="*/ 150 h 369"/>
                <a:gd name="T20" fmla="*/ 57 w 290"/>
                <a:gd name="T21" fmla="*/ 194 h 369"/>
                <a:gd name="T22" fmla="*/ 222 w 290"/>
                <a:gd name="T23" fmla="*/ 194 h 369"/>
                <a:gd name="T24" fmla="*/ 222 w 290"/>
                <a:gd name="T25" fmla="*/ 181 h 369"/>
                <a:gd name="T26" fmla="*/ 57 w 290"/>
                <a:gd name="T27" fmla="*/ 181 h 369"/>
                <a:gd name="T28" fmla="*/ 57 w 290"/>
                <a:gd name="T29" fmla="*/ 194 h 369"/>
                <a:gd name="T30" fmla="*/ 57 w 290"/>
                <a:gd name="T31" fmla="*/ 236 h 369"/>
                <a:gd name="T32" fmla="*/ 222 w 290"/>
                <a:gd name="T33" fmla="*/ 236 h 369"/>
                <a:gd name="T34" fmla="*/ 222 w 290"/>
                <a:gd name="T35" fmla="*/ 223 h 369"/>
                <a:gd name="T36" fmla="*/ 57 w 290"/>
                <a:gd name="T37" fmla="*/ 223 h 369"/>
                <a:gd name="T38" fmla="*/ 57 w 290"/>
                <a:gd name="T39" fmla="*/ 236 h 369"/>
                <a:gd name="T40" fmla="*/ 290 w 290"/>
                <a:gd name="T41" fmla="*/ 90 h 369"/>
                <a:gd name="T42" fmla="*/ 290 w 290"/>
                <a:gd name="T43" fmla="*/ 369 h 369"/>
                <a:gd name="T44" fmla="*/ 0 w 290"/>
                <a:gd name="T45" fmla="*/ 369 h 369"/>
                <a:gd name="T46" fmla="*/ 0 w 290"/>
                <a:gd name="T47" fmla="*/ 1 h 369"/>
                <a:gd name="T48" fmla="*/ 216 w 290"/>
                <a:gd name="T49" fmla="*/ 1 h 369"/>
                <a:gd name="T50" fmla="*/ 216 w 290"/>
                <a:gd name="T51" fmla="*/ 0 h 369"/>
                <a:gd name="T52" fmla="*/ 290 w 290"/>
                <a:gd name="T53" fmla="*/ 90 h 369"/>
                <a:gd name="T54" fmla="*/ 271 w 290"/>
                <a:gd name="T55" fmla="*/ 79 h 369"/>
                <a:gd name="T56" fmla="*/ 214 w 290"/>
                <a:gd name="T57" fmla="*/ 79 h 369"/>
                <a:gd name="T58" fmla="*/ 216 w 290"/>
                <a:gd name="T59" fmla="*/ 21 h 369"/>
                <a:gd name="T60" fmla="*/ 20 w 290"/>
                <a:gd name="T61" fmla="*/ 21 h 369"/>
                <a:gd name="T62" fmla="*/ 20 w 290"/>
                <a:gd name="T63" fmla="*/ 349 h 369"/>
                <a:gd name="T64" fmla="*/ 271 w 290"/>
                <a:gd name="T65" fmla="*/ 349 h 369"/>
                <a:gd name="T66" fmla="*/ 271 w 290"/>
                <a:gd name="T67" fmla="*/ 7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369">
                  <a:moveTo>
                    <a:pt x="57" y="95"/>
                  </a:moveTo>
                  <a:lnTo>
                    <a:pt x="222" y="95"/>
                  </a:lnTo>
                  <a:lnTo>
                    <a:pt x="222" y="108"/>
                  </a:lnTo>
                  <a:lnTo>
                    <a:pt x="57" y="108"/>
                  </a:lnTo>
                  <a:lnTo>
                    <a:pt x="57" y="95"/>
                  </a:lnTo>
                  <a:close/>
                  <a:moveTo>
                    <a:pt x="57" y="150"/>
                  </a:moveTo>
                  <a:lnTo>
                    <a:pt x="222" y="150"/>
                  </a:lnTo>
                  <a:lnTo>
                    <a:pt x="222" y="139"/>
                  </a:lnTo>
                  <a:lnTo>
                    <a:pt x="57" y="139"/>
                  </a:lnTo>
                  <a:lnTo>
                    <a:pt x="57" y="150"/>
                  </a:lnTo>
                  <a:close/>
                  <a:moveTo>
                    <a:pt x="57" y="194"/>
                  </a:moveTo>
                  <a:lnTo>
                    <a:pt x="222" y="194"/>
                  </a:lnTo>
                  <a:lnTo>
                    <a:pt x="222" y="181"/>
                  </a:lnTo>
                  <a:lnTo>
                    <a:pt x="57" y="181"/>
                  </a:lnTo>
                  <a:lnTo>
                    <a:pt x="57" y="194"/>
                  </a:lnTo>
                  <a:close/>
                  <a:moveTo>
                    <a:pt x="57" y="236"/>
                  </a:moveTo>
                  <a:lnTo>
                    <a:pt x="222" y="236"/>
                  </a:lnTo>
                  <a:lnTo>
                    <a:pt x="222" y="223"/>
                  </a:lnTo>
                  <a:lnTo>
                    <a:pt x="57" y="223"/>
                  </a:lnTo>
                  <a:lnTo>
                    <a:pt x="57" y="236"/>
                  </a:lnTo>
                  <a:close/>
                  <a:moveTo>
                    <a:pt x="290" y="90"/>
                  </a:moveTo>
                  <a:lnTo>
                    <a:pt x="290" y="369"/>
                  </a:lnTo>
                  <a:lnTo>
                    <a:pt x="0" y="369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16" y="0"/>
                  </a:lnTo>
                  <a:lnTo>
                    <a:pt x="290" y="90"/>
                  </a:lnTo>
                  <a:close/>
                  <a:moveTo>
                    <a:pt x="271" y="79"/>
                  </a:moveTo>
                  <a:lnTo>
                    <a:pt x="214" y="79"/>
                  </a:lnTo>
                  <a:lnTo>
                    <a:pt x="216" y="21"/>
                  </a:lnTo>
                  <a:lnTo>
                    <a:pt x="20" y="21"/>
                  </a:lnTo>
                  <a:lnTo>
                    <a:pt x="20" y="349"/>
                  </a:lnTo>
                  <a:lnTo>
                    <a:pt x="271" y="349"/>
                  </a:lnTo>
                  <a:lnTo>
                    <a:pt x="271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003"/>
              <a:endParaRPr lang="en-US" sz="1667" kern="0" dirty="0">
                <a:solidFill>
                  <a:srgbClr val="000000"/>
                </a:solidFill>
                <a:latin typeface="Segoe UI Semilight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8000778" y="2117128"/>
              <a:ext cx="648000" cy="720000"/>
            </a:xfrm>
            <a:custGeom>
              <a:avLst/>
              <a:gdLst>
                <a:gd name="T0" fmla="*/ 57 w 290"/>
                <a:gd name="T1" fmla="*/ 95 h 369"/>
                <a:gd name="T2" fmla="*/ 222 w 290"/>
                <a:gd name="T3" fmla="*/ 95 h 369"/>
                <a:gd name="T4" fmla="*/ 222 w 290"/>
                <a:gd name="T5" fmla="*/ 108 h 369"/>
                <a:gd name="T6" fmla="*/ 57 w 290"/>
                <a:gd name="T7" fmla="*/ 108 h 369"/>
                <a:gd name="T8" fmla="*/ 57 w 290"/>
                <a:gd name="T9" fmla="*/ 95 h 369"/>
                <a:gd name="T10" fmla="*/ 57 w 290"/>
                <a:gd name="T11" fmla="*/ 150 h 369"/>
                <a:gd name="T12" fmla="*/ 222 w 290"/>
                <a:gd name="T13" fmla="*/ 150 h 369"/>
                <a:gd name="T14" fmla="*/ 222 w 290"/>
                <a:gd name="T15" fmla="*/ 139 h 369"/>
                <a:gd name="T16" fmla="*/ 57 w 290"/>
                <a:gd name="T17" fmla="*/ 139 h 369"/>
                <a:gd name="T18" fmla="*/ 57 w 290"/>
                <a:gd name="T19" fmla="*/ 150 h 369"/>
                <a:gd name="T20" fmla="*/ 57 w 290"/>
                <a:gd name="T21" fmla="*/ 194 h 369"/>
                <a:gd name="T22" fmla="*/ 222 w 290"/>
                <a:gd name="T23" fmla="*/ 194 h 369"/>
                <a:gd name="T24" fmla="*/ 222 w 290"/>
                <a:gd name="T25" fmla="*/ 181 h 369"/>
                <a:gd name="T26" fmla="*/ 57 w 290"/>
                <a:gd name="T27" fmla="*/ 181 h 369"/>
                <a:gd name="T28" fmla="*/ 57 w 290"/>
                <a:gd name="T29" fmla="*/ 194 h 369"/>
                <a:gd name="T30" fmla="*/ 57 w 290"/>
                <a:gd name="T31" fmla="*/ 236 h 369"/>
                <a:gd name="T32" fmla="*/ 222 w 290"/>
                <a:gd name="T33" fmla="*/ 236 h 369"/>
                <a:gd name="T34" fmla="*/ 222 w 290"/>
                <a:gd name="T35" fmla="*/ 223 h 369"/>
                <a:gd name="T36" fmla="*/ 57 w 290"/>
                <a:gd name="T37" fmla="*/ 223 h 369"/>
                <a:gd name="T38" fmla="*/ 57 w 290"/>
                <a:gd name="T39" fmla="*/ 236 h 369"/>
                <a:gd name="T40" fmla="*/ 290 w 290"/>
                <a:gd name="T41" fmla="*/ 90 h 369"/>
                <a:gd name="T42" fmla="*/ 290 w 290"/>
                <a:gd name="T43" fmla="*/ 369 h 369"/>
                <a:gd name="T44" fmla="*/ 0 w 290"/>
                <a:gd name="T45" fmla="*/ 369 h 369"/>
                <a:gd name="T46" fmla="*/ 0 w 290"/>
                <a:gd name="T47" fmla="*/ 1 h 369"/>
                <a:gd name="T48" fmla="*/ 216 w 290"/>
                <a:gd name="T49" fmla="*/ 1 h 369"/>
                <a:gd name="T50" fmla="*/ 216 w 290"/>
                <a:gd name="T51" fmla="*/ 0 h 369"/>
                <a:gd name="T52" fmla="*/ 290 w 290"/>
                <a:gd name="T53" fmla="*/ 90 h 369"/>
                <a:gd name="T54" fmla="*/ 271 w 290"/>
                <a:gd name="T55" fmla="*/ 79 h 369"/>
                <a:gd name="T56" fmla="*/ 214 w 290"/>
                <a:gd name="T57" fmla="*/ 79 h 369"/>
                <a:gd name="T58" fmla="*/ 216 w 290"/>
                <a:gd name="T59" fmla="*/ 21 h 369"/>
                <a:gd name="T60" fmla="*/ 20 w 290"/>
                <a:gd name="T61" fmla="*/ 21 h 369"/>
                <a:gd name="T62" fmla="*/ 20 w 290"/>
                <a:gd name="T63" fmla="*/ 349 h 369"/>
                <a:gd name="T64" fmla="*/ 271 w 290"/>
                <a:gd name="T65" fmla="*/ 349 h 369"/>
                <a:gd name="T66" fmla="*/ 271 w 290"/>
                <a:gd name="T67" fmla="*/ 7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369">
                  <a:moveTo>
                    <a:pt x="57" y="95"/>
                  </a:moveTo>
                  <a:lnTo>
                    <a:pt x="222" y="95"/>
                  </a:lnTo>
                  <a:lnTo>
                    <a:pt x="222" y="108"/>
                  </a:lnTo>
                  <a:lnTo>
                    <a:pt x="57" y="108"/>
                  </a:lnTo>
                  <a:lnTo>
                    <a:pt x="57" y="95"/>
                  </a:lnTo>
                  <a:close/>
                  <a:moveTo>
                    <a:pt x="57" y="150"/>
                  </a:moveTo>
                  <a:lnTo>
                    <a:pt x="222" y="150"/>
                  </a:lnTo>
                  <a:lnTo>
                    <a:pt x="222" y="139"/>
                  </a:lnTo>
                  <a:lnTo>
                    <a:pt x="57" y="139"/>
                  </a:lnTo>
                  <a:lnTo>
                    <a:pt x="57" y="150"/>
                  </a:lnTo>
                  <a:close/>
                  <a:moveTo>
                    <a:pt x="57" y="194"/>
                  </a:moveTo>
                  <a:lnTo>
                    <a:pt x="222" y="194"/>
                  </a:lnTo>
                  <a:lnTo>
                    <a:pt x="222" y="181"/>
                  </a:lnTo>
                  <a:lnTo>
                    <a:pt x="57" y="181"/>
                  </a:lnTo>
                  <a:lnTo>
                    <a:pt x="57" y="194"/>
                  </a:lnTo>
                  <a:close/>
                  <a:moveTo>
                    <a:pt x="57" y="236"/>
                  </a:moveTo>
                  <a:lnTo>
                    <a:pt x="222" y="236"/>
                  </a:lnTo>
                  <a:lnTo>
                    <a:pt x="222" y="223"/>
                  </a:lnTo>
                  <a:lnTo>
                    <a:pt x="57" y="223"/>
                  </a:lnTo>
                  <a:lnTo>
                    <a:pt x="57" y="236"/>
                  </a:lnTo>
                  <a:close/>
                  <a:moveTo>
                    <a:pt x="290" y="90"/>
                  </a:moveTo>
                  <a:lnTo>
                    <a:pt x="290" y="369"/>
                  </a:lnTo>
                  <a:lnTo>
                    <a:pt x="0" y="369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16" y="0"/>
                  </a:lnTo>
                  <a:lnTo>
                    <a:pt x="290" y="90"/>
                  </a:lnTo>
                  <a:close/>
                  <a:moveTo>
                    <a:pt x="271" y="79"/>
                  </a:moveTo>
                  <a:lnTo>
                    <a:pt x="214" y="79"/>
                  </a:lnTo>
                  <a:lnTo>
                    <a:pt x="216" y="21"/>
                  </a:lnTo>
                  <a:lnTo>
                    <a:pt x="20" y="21"/>
                  </a:lnTo>
                  <a:lnTo>
                    <a:pt x="20" y="349"/>
                  </a:lnTo>
                  <a:lnTo>
                    <a:pt x="271" y="349"/>
                  </a:lnTo>
                  <a:lnTo>
                    <a:pt x="271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003"/>
              <a:endParaRPr lang="en-US" sz="1667" kern="0" dirty="0">
                <a:solidFill>
                  <a:srgbClr val="000000"/>
                </a:solidFill>
                <a:latin typeface="Segoe UI Semiligh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000778" y="1302849"/>
              <a:ext cx="648000" cy="720000"/>
            </a:xfrm>
            <a:custGeom>
              <a:avLst/>
              <a:gdLst>
                <a:gd name="T0" fmla="*/ 57 w 290"/>
                <a:gd name="T1" fmla="*/ 95 h 369"/>
                <a:gd name="T2" fmla="*/ 222 w 290"/>
                <a:gd name="T3" fmla="*/ 95 h 369"/>
                <a:gd name="T4" fmla="*/ 222 w 290"/>
                <a:gd name="T5" fmla="*/ 108 h 369"/>
                <a:gd name="T6" fmla="*/ 57 w 290"/>
                <a:gd name="T7" fmla="*/ 108 h 369"/>
                <a:gd name="T8" fmla="*/ 57 w 290"/>
                <a:gd name="T9" fmla="*/ 95 h 369"/>
                <a:gd name="T10" fmla="*/ 57 w 290"/>
                <a:gd name="T11" fmla="*/ 150 h 369"/>
                <a:gd name="T12" fmla="*/ 222 w 290"/>
                <a:gd name="T13" fmla="*/ 150 h 369"/>
                <a:gd name="T14" fmla="*/ 222 w 290"/>
                <a:gd name="T15" fmla="*/ 139 h 369"/>
                <a:gd name="T16" fmla="*/ 57 w 290"/>
                <a:gd name="T17" fmla="*/ 139 h 369"/>
                <a:gd name="T18" fmla="*/ 57 w 290"/>
                <a:gd name="T19" fmla="*/ 150 h 369"/>
                <a:gd name="T20" fmla="*/ 57 w 290"/>
                <a:gd name="T21" fmla="*/ 194 h 369"/>
                <a:gd name="T22" fmla="*/ 222 w 290"/>
                <a:gd name="T23" fmla="*/ 194 h 369"/>
                <a:gd name="T24" fmla="*/ 222 w 290"/>
                <a:gd name="T25" fmla="*/ 181 h 369"/>
                <a:gd name="T26" fmla="*/ 57 w 290"/>
                <a:gd name="T27" fmla="*/ 181 h 369"/>
                <a:gd name="T28" fmla="*/ 57 w 290"/>
                <a:gd name="T29" fmla="*/ 194 h 369"/>
                <a:gd name="T30" fmla="*/ 57 w 290"/>
                <a:gd name="T31" fmla="*/ 236 h 369"/>
                <a:gd name="T32" fmla="*/ 222 w 290"/>
                <a:gd name="T33" fmla="*/ 236 h 369"/>
                <a:gd name="T34" fmla="*/ 222 w 290"/>
                <a:gd name="T35" fmla="*/ 223 h 369"/>
                <a:gd name="T36" fmla="*/ 57 w 290"/>
                <a:gd name="T37" fmla="*/ 223 h 369"/>
                <a:gd name="T38" fmla="*/ 57 w 290"/>
                <a:gd name="T39" fmla="*/ 236 h 369"/>
                <a:gd name="T40" fmla="*/ 290 w 290"/>
                <a:gd name="T41" fmla="*/ 90 h 369"/>
                <a:gd name="T42" fmla="*/ 290 w 290"/>
                <a:gd name="T43" fmla="*/ 369 h 369"/>
                <a:gd name="T44" fmla="*/ 0 w 290"/>
                <a:gd name="T45" fmla="*/ 369 h 369"/>
                <a:gd name="T46" fmla="*/ 0 w 290"/>
                <a:gd name="T47" fmla="*/ 1 h 369"/>
                <a:gd name="T48" fmla="*/ 216 w 290"/>
                <a:gd name="T49" fmla="*/ 1 h 369"/>
                <a:gd name="T50" fmla="*/ 216 w 290"/>
                <a:gd name="T51" fmla="*/ 0 h 369"/>
                <a:gd name="T52" fmla="*/ 290 w 290"/>
                <a:gd name="T53" fmla="*/ 90 h 369"/>
                <a:gd name="T54" fmla="*/ 271 w 290"/>
                <a:gd name="T55" fmla="*/ 79 h 369"/>
                <a:gd name="T56" fmla="*/ 214 w 290"/>
                <a:gd name="T57" fmla="*/ 79 h 369"/>
                <a:gd name="T58" fmla="*/ 216 w 290"/>
                <a:gd name="T59" fmla="*/ 21 h 369"/>
                <a:gd name="T60" fmla="*/ 20 w 290"/>
                <a:gd name="T61" fmla="*/ 21 h 369"/>
                <a:gd name="T62" fmla="*/ 20 w 290"/>
                <a:gd name="T63" fmla="*/ 349 h 369"/>
                <a:gd name="T64" fmla="*/ 271 w 290"/>
                <a:gd name="T65" fmla="*/ 349 h 369"/>
                <a:gd name="T66" fmla="*/ 271 w 290"/>
                <a:gd name="T67" fmla="*/ 7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369">
                  <a:moveTo>
                    <a:pt x="57" y="95"/>
                  </a:moveTo>
                  <a:lnTo>
                    <a:pt x="222" y="95"/>
                  </a:lnTo>
                  <a:lnTo>
                    <a:pt x="222" y="108"/>
                  </a:lnTo>
                  <a:lnTo>
                    <a:pt x="57" y="108"/>
                  </a:lnTo>
                  <a:lnTo>
                    <a:pt x="57" y="95"/>
                  </a:lnTo>
                  <a:close/>
                  <a:moveTo>
                    <a:pt x="57" y="150"/>
                  </a:moveTo>
                  <a:lnTo>
                    <a:pt x="222" y="150"/>
                  </a:lnTo>
                  <a:lnTo>
                    <a:pt x="222" y="139"/>
                  </a:lnTo>
                  <a:lnTo>
                    <a:pt x="57" y="139"/>
                  </a:lnTo>
                  <a:lnTo>
                    <a:pt x="57" y="150"/>
                  </a:lnTo>
                  <a:close/>
                  <a:moveTo>
                    <a:pt x="57" y="194"/>
                  </a:moveTo>
                  <a:lnTo>
                    <a:pt x="222" y="194"/>
                  </a:lnTo>
                  <a:lnTo>
                    <a:pt x="222" y="181"/>
                  </a:lnTo>
                  <a:lnTo>
                    <a:pt x="57" y="181"/>
                  </a:lnTo>
                  <a:lnTo>
                    <a:pt x="57" y="194"/>
                  </a:lnTo>
                  <a:close/>
                  <a:moveTo>
                    <a:pt x="57" y="236"/>
                  </a:moveTo>
                  <a:lnTo>
                    <a:pt x="222" y="236"/>
                  </a:lnTo>
                  <a:lnTo>
                    <a:pt x="222" y="223"/>
                  </a:lnTo>
                  <a:lnTo>
                    <a:pt x="57" y="223"/>
                  </a:lnTo>
                  <a:lnTo>
                    <a:pt x="57" y="236"/>
                  </a:lnTo>
                  <a:close/>
                  <a:moveTo>
                    <a:pt x="290" y="90"/>
                  </a:moveTo>
                  <a:lnTo>
                    <a:pt x="290" y="369"/>
                  </a:lnTo>
                  <a:lnTo>
                    <a:pt x="0" y="369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16" y="0"/>
                  </a:lnTo>
                  <a:lnTo>
                    <a:pt x="290" y="90"/>
                  </a:lnTo>
                  <a:close/>
                  <a:moveTo>
                    <a:pt x="271" y="79"/>
                  </a:moveTo>
                  <a:lnTo>
                    <a:pt x="214" y="79"/>
                  </a:lnTo>
                  <a:lnTo>
                    <a:pt x="216" y="21"/>
                  </a:lnTo>
                  <a:lnTo>
                    <a:pt x="20" y="21"/>
                  </a:lnTo>
                  <a:lnTo>
                    <a:pt x="20" y="349"/>
                  </a:lnTo>
                  <a:lnTo>
                    <a:pt x="271" y="349"/>
                  </a:lnTo>
                  <a:lnTo>
                    <a:pt x="271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003"/>
              <a:endParaRPr lang="en-US" sz="1667" kern="0" dirty="0">
                <a:solidFill>
                  <a:srgbClr val="000000"/>
                </a:solidFill>
                <a:latin typeface="Segoe UI Semilight"/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000778" y="5374246"/>
              <a:ext cx="648000" cy="720000"/>
            </a:xfrm>
            <a:custGeom>
              <a:avLst/>
              <a:gdLst>
                <a:gd name="T0" fmla="*/ 57 w 290"/>
                <a:gd name="T1" fmla="*/ 95 h 369"/>
                <a:gd name="T2" fmla="*/ 222 w 290"/>
                <a:gd name="T3" fmla="*/ 95 h 369"/>
                <a:gd name="T4" fmla="*/ 222 w 290"/>
                <a:gd name="T5" fmla="*/ 108 h 369"/>
                <a:gd name="T6" fmla="*/ 57 w 290"/>
                <a:gd name="T7" fmla="*/ 108 h 369"/>
                <a:gd name="T8" fmla="*/ 57 w 290"/>
                <a:gd name="T9" fmla="*/ 95 h 369"/>
                <a:gd name="T10" fmla="*/ 57 w 290"/>
                <a:gd name="T11" fmla="*/ 150 h 369"/>
                <a:gd name="T12" fmla="*/ 222 w 290"/>
                <a:gd name="T13" fmla="*/ 150 h 369"/>
                <a:gd name="T14" fmla="*/ 222 w 290"/>
                <a:gd name="T15" fmla="*/ 139 h 369"/>
                <a:gd name="T16" fmla="*/ 57 w 290"/>
                <a:gd name="T17" fmla="*/ 139 h 369"/>
                <a:gd name="T18" fmla="*/ 57 w 290"/>
                <a:gd name="T19" fmla="*/ 150 h 369"/>
                <a:gd name="T20" fmla="*/ 57 w 290"/>
                <a:gd name="T21" fmla="*/ 194 h 369"/>
                <a:gd name="T22" fmla="*/ 222 w 290"/>
                <a:gd name="T23" fmla="*/ 194 h 369"/>
                <a:gd name="T24" fmla="*/ 222 w 290"/>
                <a:gd name="T25" fmla="*/ 181 h 369"/>
                <a:gd name="T26" fmla="*/ 57 w 290"/>
                <a:gd name="T27" fmla="*/ 181 h 369"/>
                <a:gd name="T28" fmla="*/ 57 w 290"/>
                <a:gd name="T29" fmla="*/ 194 h 369"/>
                <a:gd name="T30" fmla="*/ 57 w 290"/>
                <a:gd name="T31" fmla="*/ 236 h 369"/>
                <a:gd name="T32" fmla="*/ 222 w 290"/>
                <a:gd name="T33" fmla="*/ 236 h 369"/>
                <a:gd name="T34" fmla="*/ 222 w 290"/>
                <a:gd name="T35" fmla="*/ 223 h 369"/>
                <a:gd name="T36" fmla="*/ 57 w 290"/>
                <a:gd name="T37" fmla="*/ 223 h 369"/>
                <a:gd name="T38" fmla="*/ 57 w 290"/>
                <a:gd name="T39" fmla="*/ 236 h 369"/>
                <a:gd name="T40" fmla="*/ 290 w 290"/>
                <a:gd name="T41" fmla="*/ 90 h 369"/>
                <a:gd name="T42" fmla="*/ 290 w 290"/>
                <a:gd name="T43" fmla="*/ 369 h 369"/>
                <a:gd name="T44" fmla="*/ 0 w 290"/>
                <a:gd name="T45" fmla="*/ 369 h 369"/>
                <a:gd name="T46" fmla="*/ 0 w 290"/>
                <a:gd name="T47" fmla="*/ 1 h 369"/>
                <a:gd name="T48" fmla="*/ 216 w 290"/>
                <a:gd name="T49" fmla="*/ 1 h 369"/>
                <a:gd name="T50" fmla="*/ 216 w 290"/>
                <a:gd name="T51" fmla="*/ 0 h 369"/>
                <a:gd name="T52" fmla="*/ 290 w 290"/>
                <a:gd name="T53" fmla="*/ 90 h 369"/>
                <a:gd name="T54" fmla="*/ 271 w 290"/>
                <a:gd name="T55" fmla="*/ 79 h 369"/>
                <a:gd name="T56" fmla="*/ 214 w 290"/>
                <a:gd name="T57" fmla="*/ 79 h 369"/>
                <a:gd name="T58" fmla="*/ 216 w 290"/>
                <a:gd name="T59" fmla="*/ 21 h 369"/>
                <a:gd name="T60" fmla="*/ 20 w 290"/>
                <a:gd name="T61" fmla="*/ 21 h 369"/>
                <a:gd name="T62" fmla="*/ 20 w 290"/>
                <a:gd name="T63" fmla="*/ 349 h 369"/>
                <a:gd name="T64" fmla="*/ 271 w 290"/>
                <a:gd name="T65" fmla="*/ 349 h 369"/>
                <a:gd name="T66" fmla="*/ 271 w 290"/>
                <a:gd name="T67" fmla="*/ 7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369">
                  <a:moveTo>
                    <a:pt x="57" y="95"/>
                  </a:moveTo>
                  <a:lnTo>
                    <a:pt x="222" y="95"/>
                  </a:lnTo>
                  <a:lnTo>
                    <a:pt x="222" y="108"/>
                  </a:lnTo>
                  <a:lnTo>
                    <a:pt x="57" y="108"/>
                  </a:lnTo>
                  <a:lnTo>
                    <a:pt x="57" y="95"/>
                  </a:lnTo>
                  <a:close/>
                  <a:moveTo>
                    <a:pt x="57" y="150"/>
                  </a:moveTo>
                  <a:lnTo>
                    <a:pt x="222" y="150"/>
                  </a:lnTo>
                  <a:lnTo>
                    <a:pt x="222" y="139"/>
                  </a:lnTo>
                  <a:lnTo>
                    <a:pt x="57" y="139"/>
                  </a:lnTo>
                  <a:lnTo>
                    <a:pt x="57" y="150"/>
                  </a:lnTo>
                  <a:close/>
                  <a:moveTo>
                    <a:pt x="57" y="194"/>
                  </a:moveTo>
                  <a:lnTo>
                    <a:pt x="222" y="194"/>
                  </a:lnTo>
                  <a:lnTo>
                    <a:pt x="222" y="181"/>
                  </a:lnTo>
                  <a:lnTo>
                    <a:pt x="57" y="181"/>
                  </a:lnTo>
                  <a:lnTo>
                    <a:pt x="57" y="194"/>
                  </a:lnTo>
                  <a:close/>
                  <a:moveTo>
                    <a:pt x="57" y="236"/>
                  </a:moveTo>
                  <a:lnTo>
                    <a:pt x="222" y="236"/>
                  </a:lnTo>
                  <a:lnTo>
                    <a:pt x="222" y="223"/>
                  </a:lnTo>
                  <a:lnTo>
                    <a:pt x="57" y="223"/>
                  </a:lnTo>
                  <a:lnTo>
                    <a:pt x="57" y="236"/>
                  </a:lnTo>
                  <a:close/>
                  <a:moveTo>
                    <a:pt x="290" y="90"/>
                  </a:moveTo>
                  <a:lnTo>
                    <a:pt x="290" y="369"/>
                  </a:lnTo>
                  <a:lnTo>
                    <a:pt x="0" y="369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16" y="0"/>
                  </a:lnTo>
                  <a:lnTo>
                    <a:pt x="290" y="90"/>
                  </a:lnTo>
                  <a:close/>
                  <a:moveTo>
                    <a:pt x="271" y="79"/>
                  </a:moveTo>
                  <a:lnTo>
                    <a:pt x="214" y="79"/>
                  </a:lnTo>
                  <a:lnTo>
                    <a:pt x="216" y="21"/>
                  </a:lnTo>
                  <a:lnTo>
                    <a:pt x="20" y="21"/>
                  </a:lnTo>
                  <a:lnTo>
                    <a:pt x="20" y="349"/>
                  </a:lnTo>
                  <a:lnTo>
                    <a:pt x="271" y="349"/>
                  </a:lnTo>
                  <a:lnTo>
                    <a:pt x="271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003"/>
              <a:endParaRPr lang="en-US" sz="1667" kern="0" dirty="0">
                <a:solidFill>
                  <a:srgbClr val="000000"/>
                </a:solidFill>
                <a:latin typeface="Segoe UI Semilight"/>
              </a:endParaRPr>
            </a:p>
          </p:txBody>
        </p:sp>
      </p:grpSp>
      <p:cxnSp>
        <p:nvCxnSpPr>
          <p:cNvPr id="52" name="Straight Connector 51"/>
          <p:cNvCxnSpPr>
            <a:stCxn id="6" idx="3"/>
            <a:endCxn id="48" idx="0"/>
          </p:cNvCxnSpPr>
          <p:nvPr/>
        </p:nvCxnSpPr>
        <p:spPr>
          <a:xfrm>
            <a:off x="7437067" y="1983777"/>
            <a:ext cx="1734775" cy="348230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" idx="3"/>
            <a:endCxn id="24" idx="3"/>
          </p:cNvCxnSpPr>
          <p:nvPr/>
        </p:nvCxnSpPr>
        <p:spPr>
          <a:xfrm>
            <a:off x="7437067" y="1983776"/>
            <a:ext cx="1734775" cy="270901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" idx="3"/>
            <a:endCxn id="30" idx="0"/>
          </p:cNvCxnSpPr>
          <p:nvPr/>
        </p:nvCxnSpPr>
        <p:spPr>
          <a:xfrm>
            <a:off x="7437067" y="1983777"/>
            <a:ext cx="1734775" cy="188598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" idx="3"/>
            <a:endCxn id="36" idx="0"/>
          </p:cNvCxnSpPr>
          <p:nvPr/>
        </p:nvCxnSpPr>
        <p:spPr>
          <a:xfrm>
            <a:off x="7437067" y="1983777"/>
            <a:ext cx="1739342" cy="108783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" idx="3"/>
            <a:endCxn id="42" idx="0"/>
          </p:cNvCxnSpPr>
          <p:nvPr/>
        </p:nvCxnSpPr>
        <p:spPr>
          <a:xfrm>
            <a:off x="7437067" y="1983777"/>
            <a:ext cx="1734775" cy="28967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" idx="3"/>
            <a:endCxn id="47" idx="0"/>
          </p:cNvCxnSpPr>
          <p:nvPr/>
        </p:nvCxnSpPr>
        <p:spPr>
          <a:xfrm flipV="1">
            <a:off x="7437067" y="1475290"/>
            <a:ext cx="1734775" cy="50848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0" idx="3"/>
            <a:endCxn id="47" idx="13"/>
          </p:cNvCxnSpPr>
          <p:nvPr/>
        </p:nvCxnSpPr>
        <p:spPr>
          <a:xfrm flipV="1">
            <a:off x="7437067" y="1639774"/>
            <a:ext cx="1734775" cy="2019734"/>
          </a:xfrm>
          <a:prstGeom prst="line">
            <a:avLst/>
          </a:prstGeom>
          <a:ln w="28575">
            <a:solidFill>
              <a:schemeClr val="accent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" idx="3"/>
          </p:cNvCxnSpPr>
          <p:nvPr/>
        </p:nvCxnSpPr>
        <p:spPr>
          <a:xfrm flipV="1">
            <a:off x="7437067" y="2456925"/>
            <a:ext cx="1734775" cy="1202582"/>
          </a:xfrm>
          <a:prstGeom prst="line">
            <a:avLst/>
          </a:prstGeom>
          <a:ln w="28575">
            <a:solidFill>
              <a:schemeClr val="accent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0" idx="3"/>
            <a:endCxn id="36" idx="13"/>
          </p:cNvCxnSpPr>
          <p:nvPr/>
        </p:nvCxnSpPr>
        <p:spPr>
          <a:xfrm flipV="1">
            <a:off x="7437067" y="3236092"/>
            <a:ext cx="1739342" cy="423417"/>
          </a:xfrm>
          <a:prstGeom prst="line">
            <a:avLst/>
          </a:prstGeom>
          <a:ln w="28575">
            <a:solidFill>
              <a:schemeClr val="accent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0" idx="3"/>
            <a:endCxn id="30" idx="13"/>
          </p:cNvCxnSpPr>
          <p:nvPr/>
        </p:nvCxnSpPr>
        <p:spPr>
          <a:xfrm>
            <a:off x="7437067" y="3659507"/>
            <a:ext cx="1734775" cy="374742"/>
          </a:xfrm>
          <a:prstGeom prst="line">
            <a:avLst/>
          </a:prstGeom>
          <a:ln w="28575">
            <a:solidFill>
              <a:schemeClr val="accent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3"/>
            <a:endCxn id="24" idx="13"/>
          </p:cNvCxnSpPr>
          <p:nvPr/>
        </p:nvCxnSpPr>
        <p:spPr>
          <a:xfrm>
            <a:off x="7437067" y="3659507"/>
            <a:ext cx="1734775" cy="1172901"/>
          </a:xfrm>
          <a:prstGeom prst="line">
            <a:avLst/>
          </a:prstGeom>
          <a:ln w="28575">
            <a:solidFill>
              <a:schemeClr val="accent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0" idx="3"/>
            <a:endCxn id="48" idx="13"/>
          </p:cNvCxnSpPr>
          <p:nvPr/>
        </p:nvCxnSpPr>
        <p:spPr>
          <a:xfrm>
            <a:off x="7437067" y="3659507"/>
            <a:ext cx="1734775" cy="1971061"/>
          </a:xfrm>
          <a:prstGeom prst="line">
            <a:avLst/>
          </a:prstGeom>
          <a:ln w="28575">
            <a:solidFill>
              <a:schemeClr val="accent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4" idx="3"/>
            <a:endCxn id="48" idx="15"/>
          </p:cNvCxnSpPr>
          <p:nvPr/>
        </p:nvCxnSpPr>
        <p:spPr>
          <a:xfrm>
            <a:off x="7437067" y="5335236"/>
            <a:ext cx="1734775" cy="400524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4" idx="3"/>
            <a:endCxn id="24" idx="15"/>
          </p:cNvCxnSpPr>
          <p:nvPr/>
        </p:nvCxnSpPr>
        <p:spPr>
          <a:xfrm flipV="1">
            <a:off x="7437067" y="4937601"/>
            <a:ext cx="1734775" cy="397638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4" idx="3"/>
            <a:endCxn id="30" idx="18"/>
          </p:cNvCxnSpPr>
          <p:nvPr/>
        </p:nvCxnSpPr>
        <p:spPr>
          <a:xfrm flipV="1">
            <a:off x="7437067" y="4114577"/>
            <a:ext cx="1734775" cy="1220661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4" idx="3"/>
            <a:endCxn id="36" idx="18"/>
          </p:cNvCxnSpPr>
          <p:nvPr/>
        </p:nvCxnSpPr>
        <p:spPr>
          <a:xfrm flipV="1">
            <a:off x="7437067" y="3316419"/>
            <a:ext cx="1739342" cy="201881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4" idx="3"/>
            <a:endCxn id="42" idx="18"/>
          </p:cNvCxnSpPr>
          <p:nvPr/>
        </p:nvCxnSpPr>
        <p:spPr>
          <a:xfrm flipV="1">
            <a:off x="7437067" y="2518260"/>
            <a:ext cx="1734775" cy="281697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4" idx="3"/>
            <a:endCxn id="47" idx="18"/>
          </p:cNvCxnSpPr>
          <p:nvPr/>
        </p:nvCxnSpPr>
        <p:spPr>
          <a:xfrm flipV="1">
            <a:off x="7437067" y="1720101"/>
            <a:ext cx="1734775" cy="361513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14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gated client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293165" y="3301813"/>
            <a:ext cx="1411493" cy="70574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131537" y="1189813"/>
            <a:ext cx="0" cy="494077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6660661" y="1189812"/>
            <a:ext cx="2822984" cy="1552641"/>
            <a:chOff x="6794301" y="1212849"/>
            <a:chExt cx="2880000" cy="1584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6794301" y="1212849"/>
              <a:ext cx="2880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Compute Node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94301" y="1752849"/>
              <a:ext cx="2880000" cy="54000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DMS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23837" y="1842849"/>
              <a:ext cx="1850464" cy="36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Bridge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60661" y="2865543"/>
            <a:ext cx="2822984" cy="1552641"/>
            <a:chOff x="6794301" y="1212849"/>
            <a:chExt cx="2880000" cy="15840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6794301" y="1212849"/>
              <a:ext cx="2880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Compute Node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794301" y="1752849"/>
              <a:ext cx="2880000" cy="54000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DMS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823837" y="1842849"/>
              <a:ext cx="1850464" cy="36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Bridge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60661" y="4541273"/>
            <a:ext cx="2822984" cy="1552641"/>
            <a:chOff x="6794301" y="1212849"/>
            <a:chExt cx="2880000" cy="15840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6794301" y="1212849"/>
              <a:ext cx="2880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Compute Node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794301" y="1752849"/>
              <a:ext cx="2880000" cy="54000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DMS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823837" y="1842849"/>
              <a:ext cx="1850464" cy="36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Bridge</a:t>
              </a: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3671794" y="2860723"/>
            <a:ext cx="2328962" cy="1552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Control Node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71794" y="3390031"/>
            <a:ext cx="2328962" cy="52931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DMS</a:t>
            </a:r>
          </a:p>
        </p:txBody>
      </p:sp>
      <p:cxnSp>
        <p:nvCxnSpPr>
          <p:cNvPr id="40" name="Elbow Connector 39"/>
          <p:cNvCxnSpPr>
            <a:stCxn id="33" idx="3"/>
            <a:endCxn id="14" idx="1"/>
          </p:cNvCxnSpPr>
          <p:nvPr/>
        </p:nvCxnSpPr>
        <p:spPr>
          <a:xfrm flipV="1">
            <a:off x="6000756" y="1983777"/>
            <a:ext cx="659905" cy="1670910"/>
          </a:xfrm>
          <a:prstGeom prst="bentConnector3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3" idx="3"/>
            <a:endCxn id="23" idx="1"/>
          </p:cNvCxnSpPr>
          <p:nvPr/>
        </p:nvCxnSpPr>
        <p:spPr>
          <a:xfrm>
            <a:off x="6000756" y="3654687"/>
            <a:ext cx="659905" cy="48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3" idx="3"/>
            <a:endCxn id="31" idx="1"/>
          </p:cNvCxnSpPr>
          <p:nvPr/>
        </p:nvCxnSpPr>
        <p:spPr>
          <a:xfrm>
            <a:off x="6000756" y="3654687"/>
            <a:ext cx="659905" cy="168055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3"/>
            <a:endCxn id="33" idx="1"/>
          </p:cNvCxnSpPr>
          <p:nvPr/>
        </p:nvCxnSpPr>
        <p:spPr>
          <a:xfrm>
            <a:off x="2704659" y="3654686"/>
            <a:ext cx="967136" cy="0"/>
          </a:xfrm>
          <a:prstGeom prst="straightConnector1">
            <a:avLst/>
          </a:prstGeom>
          <a:ln w="38100" cap="flat">
            <a:solidFill>
              <a:schemeClr val="accent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79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gated client parallelized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389770" y="3653106"/>
            <a:ext cx="1411493" cy="70574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757266" y="1541106"/>
            <a:ext cx="2822984" cy="1552641"/>
            <a:chOff x="6794301" y="1212849"/>
            <a:chExt cx="2880000" cy="1584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6794301" y="1212849"/>
              <a:ext cx="2880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Compute Node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94301" y="1752849"/>
              <a:ext cx="288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DMS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823837" y="1842849"/>
              <a:ext cx="1850464" cy="36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Bridge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57266" y="3216837"/>
            <a:ext cx="2822984" cy="1552641"/>
            <a:chOff x="6794301" y="1212849"/>
            <a:chExt cx="2880000" cy="15840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6794301" y="1212849"/>
              <a:ext cx="2880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Compute Node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794301" y="1752849"/>
              <a:ext cx="288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DMS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823837" y="1842849"/>
              <a:ext cx="1850464" cy="36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Bridge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57266" y="4892567"/>
            <a:ext cx="2822984" cy="1552641"/>
            <a:chOff x="6794301" y="1212849"/>
            <a:chExt cx="2880000" cy="15840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6794301" y="1212849"/>
              <a:ext cx="2880000" cy="158400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Compute Node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794301" y="1752849"/>
              <a:ext cx="2880000" cy="540000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solidFill>
                    <a:srgbClr val="FFFFFF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DMS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823837" y="1842849"/>
              <a:ext cx="1850464" cy="36000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Bridge</a:t>
              </a: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3768399" y="3212017"/>
            <a:ext cx="2328962" cy="15526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Control Node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768399" y="3741324"/>
            <a:ext cx="2328962" cy="529310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DMS</a:t>
            </a:r>
          </a:p>
        </p:txBody>
      </p:sp>
      <p:cxnSp>
        <p:nvCxnSpPr>
          <p:cNvPr id="40" name="Elbow Connector 39"/>
          <p:cNvCxnSpPr>
            <a:stCxn id="33" idx="3"/>
            <a:endCxn id="14" idx="1"/>
          </p:cNvCxnSpPr>
          <p:nvPr/>
        </p:nvCxnSpPr>
        <p:spPr>
          <a:xfrm flipV="1">
            <a:off x="6097361" y="2335071"/>
            <a:ext cx="659905" cy="1670910"/>
          </a:xfrm>
          <a:prstGeom prst="bentConnector3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3" idx="3"/>
            <a:endCxn id="23" idx="1"/>
          </p:cNvCxnSpPr>
          <p:nvPr/>
        </p:nvCxnSpPr>
        <p:spPr>
          <a:xfrm>
            <a:off x="6097361" y="4005981"/>
            <a:ext cx="659905" cy="48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3" idx="3"/>
            <a:endCxn id="31" idx="1"/>
          </p:cNvCxnSpPr>
          <p:nvPr/>
        </p:nvCxnSpPr>
        <p:spPr>
          <a:xfrm>
            <a:off x="6097361" y="4005981"/>
            <a:ext cx="659905" cy="168055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1389223" y="4493382"/>
            <a:ext cx="1411493" cy="70574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389223" y="2812832"/>
            <a:ext cx="1411493" cy="70574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Client</a:t>
            </a:r>
          </a:p>
        </p:txBody>
      </p:sp>
      <p:cxnSp>
        <p:nvCxnSpPr>
          <p:cNvPr id="3" name="Straight Arrow Connector 2"/>
          <p:cNvCxnSpPr>
            <a:stCxn id="26" idx="3"/>
            <a:endCxn id="33" idx="1"/>
          </p:cNvCxnSpPr>
          <p:nvPr/>
        </p:nvCxnSpPr>
        <p:spPr>
          <a:xfrm>
            <a:off x="2800717" y="3165704"/>
            <a:ext cx="967683" cy="840275"/>
          </a:xfrm>
          <a:prstGeom prst="straightConnector1">
            <a:avLst/>
          </a:prstGeom>
          <a:ln w="28575">
            <a:solidFill>
              <a:schemeClr val="accent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33" idx="1"/>
          </p:cNvCxnSpPr>
          <p:nvPr/>
        </p:nvCxnSpPr>
        <p:spPr>
          <a:xfrm>
            <a:off x="2801264" y="4005979"/>
            <a:ext cx="96713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5" idx="3"/>
            <a:endCxn id="33" idx="1"/>
          </p:cNvCxnSpPr>
          <p:nvPr/>
        </p:nvCxnSpPr>
        <p:spPr>
          <a:xfrm flipV="1">
            <a:off x="2800717" y="4005979"/>
            <a:ext cx="967683" cy="840275"/>
          </a:xfrm>
          <a:prstGeom prst="straightConnector1">
            <a:avLst/>
          </a:prstGeom>
          <a:ln w="28575">
            <a:solidFill>
              <a:schemeClr val="accent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28142" y="1541107"/>
            <a:ext cx="0" cy="4940772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493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Patterns</a:t>
            </a:r>
          </a:p>
        </p:txBody>
      </p:sp>
    </p:spTree>
    <p:extLst>
      <p:ext uri="{BB962C8B-B14F-4D97-AF65-F5344CB8AC3E}">
        <p14:creationId xmlns:p14="http://schemas.microsoft.com/office/powerpoint/2010/main" val="7993407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8" y="1379776"/>
            <a:ext cx="11653523" cy="52411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Pattern 1: Direct Access</a:t>
            </a:r>
          </a:p>
          <a:p>
            <a:pPr lvl="1"/>
            <a:r>
              <a:rPr lang="en-US" dirty="0"/>
              <a:t>PBI Direct Query</a:t>
            </a:r>
          </a:p>
          <a:p>
            <a:pPr lvl="1"/>
            <a:r>
              <a:rPr lang="en-US" dirty="0"/>
              <a:t>Client Tools (SSMA, Data Tools etc.)</a:t>
            </a:r>
          </a:p>
          <a:p>
            <a:pPr lvl="1"/>
            <a:r>
              <a:rPr lang="en-US" dirty="0"/>
              <a:t>Third-party reporting tools (Talend, Qlik etc.)</a:t>
            </a:r>
          </a:p>
          <a:p>
            <a:pPr marL="0" indent="0">
              <a:buNone/>
            </a:pPr>
            <a:r>
              <a:rPr lang="en-US" dirty="0"/>
              <a:t>Pattern 2: Semantic Layer</a:t>
            </a:r>
          </a:p>
          <a:p>
            <a:pPr lvl="1"/>
            <a:r>
              <a:rPr lang="en-US" dirty="0"/>
              <a:t>Tabular models using AAS</a:t>
            </a:r>
          </a:p>
          <a:p>
            <a:pPr lvl="1"/>
            <a:r>
              <a:rPr lang="en-US" dirty="0"/>
              <a:t>OLAP models through SSAS</a:t>
            </a:r>
          </a:p>
          <a:p>
            <a:pPr lvl="1"/>
            <a:r>
              <a:rPr lang="en-US" dirty="0"/>
              <a:t>Data Marts (SQL DB, SQL VM etc.)</a:t>
            </a:r>
          </a:p>
          <a:p>
            <a:pPr marL="0" indent="0">
              <a:buNone/>
            </a:pPr>
            <a:r>
              <a:rPr lang="en-US" dirty="0"/>
              <a:t>Pattern 3: Translation Layer</a:t>
            </a:r>
          </a:p>
          <a:p>
            <a:pPr lvl="1"/>
            <a:r>
              <a:rPr lang="en-US" dirty="0" err="1"/>
              <a:t>Datometry</a:t>
            </a:r>
            <a:r>
              <a:rPr lang="en-US" dirty="0"/>
              <a:t> Hyper-Q for custom apps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Consumption </a:t>
            </a:r>
            <a:r>
              <a:rPr lang="en-US" dirty="0"/>
              <a:t>patterns	</a:t>
            </a:r>
          </a:p>
        </p:txBody>
      </p:sp>
    </p:spTree>
    <p:extLst>
      <p:ext uri="{BB962C8B-B14F-4D97-AF65-F5344CB8AC3E}">
        <p14:creationId xmlns:p14="http://schemas.microsoft.com/office/powerpoint/2010/main" val="24497060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E5690F-35AB-40A3-AF7A-1F83F8B85A15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4639" y="125601"/>
            <a:ext cx="11781071" cy="767254"/>
          </a:xfrm>
          <a:prstGeom prst="rect">
            <a:avLst/>
          </a:prstGeom>
          <a:solidFill>
            <a:srgbClr val="002050"/>
          </a:solidFill>
          <a:ln w="254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45720" rIns="68580" bIns="45720" rtlCol="0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AU" sz="2800" spc="500" dirty="0"/>
              <a:t>3</a:t>
            </a:r>
            <a:r>
              <a:rPr lang="en-AU" sz="2800" spc="500" baseline="30000" dirty="0"/>
              <a:t>rd</a:t>
            </a:r>
            <a:r>
              <a:rPr lang="en-AU" sz="2800" spc="500" dirty="0"/>
              <a:t> Party Appliance to SQLDW Migration Scenario</a:t>
            </a:r>
            <a:endParaRPr lang="en-US" sz="2800" dirty="0">
              <a:solidFill>
                <a:schemeClr val="tx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54FF64-F38D-4083-9AA2-442AA07B03A4}"/>
              </a:ext>
            </a:extLst>
          </p:cNvPr>
          <p:cNvSpPr/>
          <p:nvPr/>
        </p:nvSpPr>
        <p:spPr bwMode="auto">
          <a:xfrm>
            <a:off x="5930537" y="1335394"/>
            <a:ext cx="4512748" cy="519613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020A8-1C80-42C3-BD0C-4F440793B2FC}"/>
              </a:ext>
            </a:extLst>
          </p:cNvPr>
          <p:cNvSpPr/>
          <p:nvPr/>
        </p:nvSpPr>
        <p:spPr bwMode="auto">
          <a:xfrm>
            <a:off x="6407203" y="4180759"/>
            <a:ext cx="2303164" cy="1643038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Freeform 146">
            <a:extLst>
              <a:ext uri="{FF2B5EF4-FFF2-40B4-BE49-F238E27FC236}">
                <a16:creationId xmlns:a16="http://schemas.microsoft.com/office/drawing/2014/main" id="{EC9036EA-3C07-4988-80E7-31713C3E3697}"/>
              </a:ext>
            </a:extLst>
          </p:cNvPr>
          <p:cNvSpPr>
            <a:spLocks noChangeAspect="1"/>
          </p:cNvSpPr>
          <p:nvPr/>
        </p:nvSpPr>
        <p:spPr bwMode="auto">
          <a:xfrm>
            <a:off x="8828429" y="1349619"/>
            <a:ext cx="740754" cy="330575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rgbClr val="0078D7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44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1200" b="1" dirty="0">
                <a:solidFill>
                  <a:schemeClr val="tx1">
                    <a:lumMod val="50000"/>
                  </a:schemeClr>
                </a:solidFill>
              </a:rPr>
              <a:t>Azure</a:t>
            </a:r>
            <a:endParaRPr lang="en-IN" b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F8C56B-5726-45ED-A3F4-0584EA433306}"/>
              </a:ext>
            </a:extLst>
          </p:cNvPr>
          <p:cNvCxnSpPr/>
          <p:nvPr/>
        </p:nvCxnSpPr>
        <p:spPr>
          <a:xfrm>
            <a:off x="5447216" y="1357987"/>
            <a:ext cx="0" cy="4677104"/>
          </a:xfrm>
          <a:prstGeom prst="line">
            <a:avLst/>
          </a:prstGeom>
          <a:ln w="19050">
            <a:solidFill>
              <a:srgbClr val="00B0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3BB7E1-F25A-494B-952D-A08703BB28AE}"/>
              </a:ext>
            </a:extLst>
          </p:cNvPr>
          <p:cNvSpPr txBox="1"/>
          <p:nvPr/>
        </p:nvSpPr>
        <p:spPr>
          <a:xfrm>
            <a:off x="766663" y="5927006"/>
            <a:ext cx="2078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Teradata/Netezza/Exadata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4C4B11-1ED2-4D1C-9972-062F8E6B8DA2}"/>
              </a:ext>
            </a:extLst>
          </p:cNvPr>
          <p:cNvSpPr/>
          <p:nvPr/>
        </p:nvSpPr>
        <p:spPr bwMode="auto">
          <a:xfrm>
            <a:off x="7462221" y="4350295"/>
            <a:ext cx="457200" cy="935769"/>
          </a:xfrm>
          <a:prstGeom prst="rect">
            <a:avLst/>
          </a:prstGeom>
          <a:solidFill>
            <a:schemeClr val="tx2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 WAREHOUSE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6D7477-D6AB-42E0-B66E-86F944D97BA7}"/>
              </a:ext>
            </a:extLst>
          </p:cNvPr>
          <p:cNvSpPr txBox="1"/>
          <p:nvPr/>
        </p:nvSpPr>
        <p:spPr>
          <a:xfrm>
            <a:off x="6352585" y="5840297"/>
            <a:ext cx="3450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000" b="1" kern="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Single DB </a:t>
            </a:r>
            <a:r>
              <a:rPr lang="en-US" sz="1000" kern="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US" sz="1000" b="1" kern="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Unique</a:t>
            </a:r>
            <a:r>
              <a:rPr lang="en-US" sz="1000" kern="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Staging / Data Warehouse / Data Mart Schemas)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20DD3-8FBD-411E-A0A0-857CADF2876C}"/>
              </a:ext>
            </a:extLst>
          </p:cNvPr>
          <p:cNvSpPr txBox="1"/>
          <p:nvPr/>
        </p:nvSpPr>
        <p:spPr>
          <a:xfrm>
            <a:off x="6655148" y="3157715"/>
            <a:ext cx="801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1B5A3-D5C5-473A-B2C6-0E477B492AFA}"/>
              </a:ext>
            </a:extLst>
          </p:cNvPr>
          <p:cNvCxnSpPr/>
          <p:nvPr/>
        </p:nvCxnSpPr>
        <p:spPr>
          <a:xfrm>
            <a:off x="10898003" y="1379146"/>
            <a:ext cx="0" cy="4677104"/>
          </a:xfrm>
          <a:prstGeom prst="line">
            <a:avLst/>
          </a:prstGeom>
          <a:ln w="19050">
            <a:solidFill>
              <a:srgbClr val="00B0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C368F7-25B8-4494-99E1-0CF987519416}"/>
              </a:ext>
            </a:extLst>
          </p:cNvPr>
          <p:cNvSpPr txBox="1"/>
          <p:nvPr/>
        </p:nvSpPr>
        <p:spPr>
          <a:xfrm>
            <a:off x="7612600" y="3059176"/>
            <a:ext cx="976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One-Off Load into Staging / Data Warehouse / Data Mart schemas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11FD94-E3A6-4ABA-8183-3DB71B899E5A}"/>
              </a:ext>
            </a:extLst>
          </p:cNvPr>
          <p:cNvSpPr/>
          <p:nvPr/>
        </p:nvSpPr>
        <p:spPr bwMode="auto">
          <a:xfrm>
            <a:off x="6969591" y="4350295"/>
            <a:ext cx="457200" cy="935769"/>
          </a:xfrm>
          <a:prstGeom prst="rect">
            <a:avLst/>
          </a:prstGeom>
          <a:solidFill>
            <a:schemeClr val="tx2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STAGING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991A2A-850C-4AA1-BE36-338F8F5CB53E}"/>
              </a:ext>
            </a:extLst>
          </p:cNvPr>
          <p:cNvSpPr/>
          <p:nvPr/>
        </p:nvSpPr>
        <p:spPr bwMode="auto">
          <a:xfrm>
            <a:off x="6884478" y="1685047"/>
            <a:ext cx="1358661" cy="1044095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35A030-7CFC-4AD4-87DD-9C1A7E52A9AA}"/>
              </a:ext>
            </a:extLst>
          </p:cNvPr>
          <p:cNvSpPr txBox="1"/>
          <p:nvPr/>
        </p:nvSpPr>
        <p:spPr>
          <a:xfrm>
            <a:off x="6839764" y="2297945"/>
            <a:ext cx="1358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Blob Storage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C03A6FE7-258A-4B57-8045-959003DFC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3042" y="5643559"/>
            <a:ext cx="587611" cy="5876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BDBABF-AE08-4774-B917-C9880B53E1DF}"/>
              </a:ext>
            </a:extLst>
          </p:cNvPr>
          <p:cNvSpPr txBox="1"/>
          <p:nvPr/>
        </p:nvSpPr>
        <p:spPr>
          <a:xfrm>
            <a:off x="5056319" y="6084238"/>
            <a:ext cx="8015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Express Route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F33C7CB8-6374-4F11-B27B-641C50A53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209" y="5701231"/>
            <a:ext cx="587611" cy="58761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D93BA80-A59B-4FE1-BAC6-3BCBD6F4FF29}"/>
              </a:ext>
            </a:extLst>
          </p:cNvPr>
          <p:cNvSpPr txBox="1"/>
          <p:nvPr/>
        </p:nvSpPr>
        <p:spPr>
          <a:xfrm>
            <a:off x="10497243" y="6116034"/>
            <a:ext cx="8015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Express Route</a:t>
            </a:r>
          </a:p>
        </p:txBody>
      </p:sp>
      <p:pic>
        <p:nvPicPr>
          <p:cNvPr id="43" name="Picture 42" descr="A stop sign&#10;&#10;Description generated with high confidence">
            <a:extLst>
              <a:ext uri="{FF2B5EF4-FFF2-40B4-BE49-F238E27FC236}">
                <a16:creationId xmlns:a16="http://schemas.microsoft.com/office/drawing/2014/main" id="{DC41EA82-97B6-45E7-9BF1-955AFC54D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65" y="1749507"/>
            <a:ext cx="613227" cy="613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1E9E853-2716-4686-A719-979DAFDCA62F}"/>
              </a:ext>
            </a:extLst>
          </p:cNvPr>
          <p:cNvSpPr/>
          <p:nvPr/>
        </p:nvSpPr>
        <p:spPr bwMode="auto">
          <a:xfrm>
            <a:off x="2458327" y="2615911"/>
            <a:ext cx="1573874" cy="312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9C87CA-00B1-4500-96BE-D20C7C6E3CE0}"/>
              </a:ext>
            </a:extLst>
          </p:cNvPr>
          <p:cNvSpPr/>
          <p:nvPr/>
        </p:nvSpPr>
        <p:spPr bwMode="auto">
          <a:xfrm>
            <a:off x="2661725" y="2827471"/>
            <a:ext cx="1175584" cy="5118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Staging DB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DD98C3-F50D-45ED-8885-D1E600FA6004}"/>
              </a:ext>
            </a:extLst>
          </p:cNvPr>
          <p:cNvSpPr/>
          <p:nvPr/>
        </p:nvSpPr>
        <p:spPr bwMode="auto">
          <a:xfrm>
            <a:off x="2661725" y="3930885"/>
            <a:ext cx="1175584" cy="5118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200" dirty="0">
                <a:solidFill>
                  <a:schemeClr val="tx1"/>
                </a:solidFill>
                <a:cs typeface="Segoe UI" pitchFamily="34" charset="0"/>
              </a:rPr>
              <a:t>Data Warehouse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2B159D-EF59-4C85-B273-C0EA1AA5A569}"/>
              </a:ext>
            </a:extLst>
          </p:cNvPr>
          <p:cNvSpPr/>
          <p:nvPr/>
        </p:nvSpPr>
        <p:spPr bwMode="auto">
          <a:xfrm>
            <a:off x="2661725" y="5034299"/>
            <a:ext cx="1175584" cy="5118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200" dirty="0">
                <a:solidFill>
                  <a:schemeClr val="tx1"/>
                </a:solidFill>
                <a:cs typeface="Segoe UI" pitchFamily="34" charset="0"/>
              </a:rPr>
              <a:t>Data Mart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504C40C-E0FE-48BC-91E7-A5C1FFA804B6}"/>
              </a:ext>
            </a:extLst>
          </p:cNvPr>
          <p:cNvSpPr/>
          <p:nvPr/>
        </p:nvSpPr>
        <p:spPr bwMode="auto">
          <a:xfrm>
            <a:off x="2677875" y="3387363"/>
            <a:ext cx="485979" cy="485979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72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3a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930245-0CC0-4E4C-94CD-5DA09EB32A6F}"/>
              </a:ext>
            </a:extLst>
          </p:cNvPr>
          <p:cNvSpPr/>
          <p:nvPr/>
        </p:nvSpPr>
        <p:spPr bwMode="auto">
          <a:xfrm>
            <a:off x="2677875" y="4459213"/>
            <a:ext cx="495926" cy="511831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72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3b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6FBE6CE-5761-4320-837D-AB1C5C3F4176}"/>
              </a:ext>
            </a:extLst>
          </p:cNvPr>
          <p:cNvSpPr/>
          <p:nvPr/>
        </p:nvSpPr>
        <p:spPr bwMode="auto">
          <a:xfrm>
            <a:off x="900552" y="4229770"/>
            <a:ext cx="1449354" cy="1453646"/>
          </a:xfrm>
          <a:prstGeom prst="ellipse">
            <a:avLst/>
          </a:prstGeom>
          <a:noFill/>
          <a:ln w="762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8E5A0F-2F0A-4ECD-86A8-BFE740FE7443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1112805" y="2513009"/>
            <a:ext cx="1535414" cy="192964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D7634B-F591-40F4-AD3C-CE66DB47F417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1625229" y="5683416"/>
            <a:ext cx="1220367" cy="14270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21EEBDA-2522-4B78-A3F6-60EDB30703A6}"/>
              </a:ext>
            </a:extLst>
          </p:cNvPr>
          <p:cNvCxnSpPr>
            <a:cxnSpLocks/>
          </p:cNvCxnSpPr>
          <p:nvPr/>
        </p:nvCxnSpPr>
        <p:spPr>
          <a:xfrm flipH="1">
            <a:off x="187888" y="5380639"/>
            <a:ext cx="781080" cy="481447"/>
          </a:xfrm>
          <a:prstGeom prst="line">
            <a:avLst/>
          </a:prstGeom>
          <a:ln w="2540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D5B7DB-909D-4D71-A0D2-E3E6048F4BDC}"/>
              </a:ext>
            </a:extLst>
          </p:cNvPr>
          <p:cNvCxnSpPr>
            <a:cxnSpLocks/>
          </p:cNvCxnSpPr>
          <p:nvPr/>
        </p:nvCxnSpPr>
        <p:spPr>
          <a:xfrm>
            <a:off x="3274813" y="4459213"/>
            <a:ext cx="0" cy="591583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7B303B-FFD3-41F1-9CEA-19FE7796F959}"/>
              </a:ext>
            </a:extLst>
          </p:cNvPr>
          <p:cNvCxnSpPr>
            <a:cxnSpLocks/>
          </p:cNvCxnSpPr>
          <p:nvPr/>
        </p:nvCxnSpPr>
        <p:spPr>
          <a:xfrm>
            <a:off x="3274813" y="3361088"/>
            <a:ext cx="0" cy="591583"/>
          </a:xfrm>
          <a:prstGeom prst="straightConnector1">
            <a:avLst/>
          </a:prstGeom>
          <a:ln w="508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F5C04F8E-DCDE-47C4-9893-5320FA3A61DE}"/>
              </a:ext>
            </a:extLst>
          </p:cNvPr>
          <p:cNvCxnSpPr>
            <a:cxnSpLocks/>
            <a:stCxn id="44" idx="3"/>
            <a:endCxn id="499" idx="2"/>
          </p:cNvCxnSpPr>
          <p:nvPr/>
        </p:nvCxnSpPr>
        <p:spPr>
          <a:xfrm flipV="1">
            <a:off x="4032201" y="3526280"/>
            <a:ext cx="722838" cy="652017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6539E1A-A0A5-4086-B8A6-928C7D7F8C2B}"/>
              </a:ext>
            </a:extLst>
          </p:cNvPr>
          <p:cNvSpPr txBox="1"/>
          <p:nvPr/>
        </p:nvSpPr>
        <p:spPr>
          <a:xfrm>
            <a:off x="5589810" y="1886418"/>
            <a:ext cx="1488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Upload 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716D65-5163-4580-A3EA-36149C86D64C}"/>
              </a:ext>
            </a:extLst>
          </p:cNvPr>
          <p:cNvSpPr txBox="1"/>
          <p:nvPr/>
        </p:nvSpPr>
        <p:spPr>
          <a:xfrm>
            <a:off x="2161286" y="1213035"/>
            <a:ext cx="2823301" cy="12803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Extract data from each table into multiple CSVs using appropriate export tool (Ex: </a:t>
            </a:r>
            <a:r>
              <a:rPr lang="en-AU" sz="1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Fastexport</a:t>
            </a:r>
            <a:r>
              <a:rPr lang="en-AU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for Teradata).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Compress the files and upload to Azure Storage.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</a:t>
            </a:r>
            <a:r>
              <a:rPr lang="en-AU" sz="1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Polybase</a:t>
            </a:r>
            <a:r>
              <a:rPr lang="en-AU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 load the data into SQLDW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DDC52D-A488-4C1B-92D9-2FE0A9D74939}"/>
              </a:ext>
            </a:extLst>
          </p:cNvPr>
          <p:cNvSpPr/>
          <p:nvPr/>
        </p:nvSpPr>
        <p:spPr bwMode="auto">
          <a:xfrm>
            <a:off x="7954850" y="4350295"/>
            <a:ext cx="457200" cy="935769"/>
          </a:xfrm>
          <a:prstGeom prst="rect">
            <a:avLst/>
          </a:prstGeom>
          <a:solidFill>
            <a:schemeClr val="tx2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 MART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D21669-84DD-4505-9851-790B3ED049CF}"/>
              </a:ext>
            </a:extLst>
          </p:cNvPr>
          <p:cNvSpPr/>
          <p:nvPr/>
        </p:nvSpPr>
        <p:spPr bwMode="auto">
          <a:xfrm rot="5400000">
            <a:off x="7481459" y="4806438"/>
            <a:ext cx="421617" cy="1451217"/>
          </a:xfrm>
          <a:prstGeom prst="rect">
            <a:avLst/>
          </a:prstGeom>
          <a:solidFill>
            <a:schemeClr val="tx2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STORED PROCEDURES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And VIEWS</a:t>
            </a:r>
          </a:p>
        </p:txBody>
      </p:sp>
      <p:pic>
        <p:nvPicPr>
          <p:cNvPr id="63" name="Picture 6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AFBF88E-48B0-4BED-ADE7-B619D1BDBA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464" y="4781305"/>
            <a:ext cx="404259" cy="404259"/>
          </a:xfrm>
          <a:prstGeom prst="rect">
            <a:avLst/>
          </a:prstGeom>
        </p:spPr>
      </p:pic>
      <p:grpSp>
        <p:nvGrpSpPr>
          <p:cNvPr id="64" name="Group 4">
            <a:extLst>
              <a:ext uri="{FF2B5EF4-FFF2-40B4-BE49-F238E27FC236}">
                <a16:creationId xmlns:a16="http://schemas.microsoft.com/office/drawing/2014/main" id="{5F470ECD-509A-4DD0-A7C8-FD8B894895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1553" y="1452559"/>
            <a:ext cx="1630362" cy="4191000"/>
            <a:chOff x="257" y="1084"/>
            <a:chExt cx="1027" cy="2640"/>
          </a:xfrm>
        </p:grpSpPr>
        <p:sp>
          <p:nvSpPr>
            <p:cNvPr id="65" name="AutoShape 3">
              <a:extLst>
                <a:ext uri="{FF2B5EF4-FFF2-40B4-BE49-F238E27FC236}">
                  <a16:creationId xmlns:a16="http://schemas.microsoft.com/office/drawing/2014/main" id="{E4CDEA8B-6B64-49E1-8E83-DE893E87C21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7" y="1084"/>
              <a:ext cx="1027" cy="2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6" name="Group 205">
              <a:extLst>
                <a:ext uri="{FF2B5EF4-FFF2-40B4-BE49-F238E27FC236}">
                  <a16:creationId xmlns:a16="http://schemas.microsoft.com/office/drawing/2014/main" id="{38C07C96-6CCA-4A37-B3D6-D48A8CE67A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9" y="1094"/>
              <a:ext cx="970" cy="2485"/>
              <a:chOff x="289" y="1094"/>
              <a:chExt cx="970" cy="2485"/>
            </a:xfrm>
          </p:grpSpPr>
          <p:pic>
            <p:nvPicPr>
              <p:cNvPr id="285" name="Picture 5">
                <a:extLst>
                  <a:ext uri="{FF2B5EF4-FFF2-40B4-BE49-F238E27FC236}">
                    <a16:creationId xmlns:a16="http://schemas.microsoft.com/office/drawing/2014/main" id="{3FAF40C5-BD51-4CF3-8E22-B59844951F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" y="3507"/>
                <a:ext cx="498" cy="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Rectangle 6">
                <a:extLst>
                  <a:ext uri="{FF2B5EF4-FFF2-40B4-BE49-F238E27FC236}">
                    <a16:creationId xmlns:a16="http://schemas.microsoft.com/office/drawing/2014/main" id="{A73C2859-941D-4B82-BD01-D4DAEAC1A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3508"/>
                <a:ext cx="496" cy="7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87" name="Picture 7">
                <a:extLst>
                  <a:ext uri="{FF2B5EF4-FFF2-40B4-BE49-F238E27FC236}">
                    <a16:creationId xmlns:a16="http://schemas.microsoft.com/office/drawing/2014/main" id="{0EAD1A26-0A2A-4073-A01C-7C32C1EE89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" y="1094"/>
                <a:ext cx="498" cy="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8" name="Rectangle 8">
                <a:extLst>
                  <a:ext uri="{FF2B5EF4-FFF2-40B4-BE49-F238E27FC236}">
                    <a16:creationId xmlns:a16="http://schemas.microsoft.com/office/drawing/2014/main" id="{1398D13D-4130-42A0-9D36-E0FF687EB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1094"/>
                <a:ext cx="496" cy="38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89" name="Picture 9">
                <a:extLst>
                  <a:ext uri="{FF2B5EF4-FFF2-40B4-BE49-F238E27FC236}">
                    <a16:creationId xmlns:a16="http://schemas.microsoft.com/office/drawing/2014/main" id="{98EDE32A-EAAA-4507-B4A1-3435EE591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" y="1131"/>
                <a:ext cx="500" cy="2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0" name="Rectangle 10">
                <a:extLst>
                  <a:ext uri="{FF2B5EF4-FFF2-40B4-BE49-F238E27FC236}">
                    <a16:creationId xmlns:a16="http://schemas.microsoft.com/office/drawing/2014/main" id="{ED5EA70D-410D-49E2-8EB7-666D15475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1132"/>
                <a:ext cx="35" cy="2376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Rectangle 11">
                <a:extLst>
                  <a:ext uri="{FF2B5EF4-FFF2-40B4-BE49-F238E27FC236}">
                    <a16:creationId xmlns:a16="http://schemas.microsoft.com/office/drawing/2014/main" id="{E3FD93CA-A1B1-4050-8BAE-D0C250527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1132"/>
                <a:ext cx="36" cy="2376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92" name="Picture 12">
                <a:extLst>
                  <a:ext uri="{FF2B5EF4-FFF2-40B4-BE49-F238E27FC236}">
                    <a16:creationId xmlns:a16="http://schemas.microsoft.com/office/drawing/2014/main" id="{88E8C0E6-70F1-44A6-97F2-34CEA4149B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3382"/>
                <a:ext cx="473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Rectangle 13">
                <a:extLst>
                  <a:ext uri="{FF2B5EF4-FFF2-40B4-BE49-F238E27FC236}">
                    <a16:creationId xmlns:a16="http://schemas.microsoft.com/office/drawing/2014/main" id="{7D572597-F6A0-4EA1-9CC1-7A4B0082C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3384"/>
                <a:ext cx="472" cy="124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94" name="Picture 14">
                <a:extLst>
                  <a:ext uri="{FF2B5EF4-FFF2-40B4-BE49-F238E27FC236}">
                    <a16:creationId xmlns:a16="http://schemas.microsoft.com/office/drawing/2014/main" id="{ECA9ED50-FB30-4E51-97F1-C240651A87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498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15">
                <a:extLst>
                  <a:ext uri="{FF2B5EF4-FFF2-40B4-BE49-F238E27FC236}">
                    <a16:creationId xmlns:a16="http://schemas.microsoft.com/office/drawing/2014/main" id="{9154F10E-D896-4F37-A1B0-EF5D86F09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498"/>
                <a:ext cx="8" cy="9"/>
              </a:xfrm>
              <a:custGeom>
                <a:avLst/>
                <a:gdLst>
                  <a:gd name="T0" fmla="*/ 0 w 8"/>
                  <a:gd name="T1" fmla="*/ 6 h 9"/>
                  <a:gd name="T2" fmla="*/ 4 w 8"/>
                  <a:gd name="T3" fmla="*/ 9 h 9"/>
                  <a:gd name="T4" fmla="*/ 8 w 8"/>
                  <a:gd name="T5" fmla="*/ 6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6"/>
                    </a:moveTo>
                    <a:lnTo>
                      <a:pt x="4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96" name="Picture 16">
                <a:extLst>
                  <a:ext uri="{FF2B5EF4-FFF2-40B4-BE49-F238E27FC236}">
                    <a16:creationId xmlns:a16="http://schemas.microsoft.com/office/drawing/2014/main" id="{EB48EC46-602E-4313-BB48-5407BB2438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384"/>
                <a:ext cx="12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" name="Freeform 17">
                <a:extLst>
                  <a:ext uri="{FF2B5EF4-FFF2-40B4-BE49-F238E27FC236}">
                    <a16:creationId xmlns:a16="http://schemas.microsoft.com/office/drawing/2014/main" id="{9A62E324-EB64-40F6-B196-EF8F312AE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386"/>
                <a:ext cx="8" cy="9"/>
              </a:xfrm>
              <a:custGeom>
                <a:avLst/>
                <a:gdLst>
                  <a:gd name="T0" fmla="*/ 0 w 8"/>
                  <a:gd name="T1" fmla="*/ 6 h 9"/>
                  <a:gd name="T2" fmla="*/ 4 w 8"/>
                  <a:gd name="T3" fmla="*/ 9 h 9"/>
                  <a:gd name="T4" fmla="*/ 8 w 8"/>
                  <a:gd name="T5" fmla="*/ 6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6"/>
                    </a:moveTo>
                    <a:lnTo>
                      <a:pt x="4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98" name="Picture 18">
                <a:extLst>
                  <a:ext uri="{FF2B5EF4-FFF2-40B4-BE49-F238E27FC236}">
                    <a16:creationId xmlns:a16="http://schemas.microsoft.com/office/drawing/2014/main" id="{CBA28755-54A9-4F83-870D-5FE77657FD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" y="3407"/>
                <a:ext cx="1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9" name="Freeform 19">
                <a:extLst>
                  <a:ext uri="{FF2B5EF4-FFF2-40B4-BE49-F238E27FC236}">
                    <a16:creationId xmlns:a16="http://schemas.microsoft.com/office/drawing/2014/main" id="{C90A7C5D-A1CF-45CE-BFFA-3ABCE0883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" y="3406"/>
                <a:ext cx="11" cy="80"/>
              </a:xfrm>
              <a:custGeom>
                <a:avLst/>
                <a:gdLst>
                  <a:gd name="T0" fmla="*/ 0 w 72"/>
                  <a:gd name="T1" fmla="*/ 480 h 516"/>
                  <a:gd name="T2" fmla="*/ 36 w 72"/>
                  <a:gd name="T3" fmla="*/ 516 h 516"/>
                  <a:gd name="T4" fmla="*/ 72 w 72"/>
                  <a:gd name="T5" fmla="*/ 480 h 516"/>
                  <a:gd name="T6" fmla="*/ 72 w 72"/>
                  <a:gd name="T7" fmla="*/ 36 h 516"/>
                  <a:gd name="T8" fmla="*/ 36 w 72"/>
                  <a:gd name="T9" fmla="*/ 0 h 516"/>
                  <a:gd name="T10" fmla="*/ 0 w 72"/>
                  <a:gd name="T11" fmla="*/ 36 h 516"/>
                  <a:gd name="T12" fmla="*/ 0 w 72"/>
                  <a:gd name="T13" fmla="*/ 48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516">
                    <a:moveTo>
                      <a:pt x="0" y="480"/>
                    </a:moveTo>
                    <a:cubicBezTo>
                      <a:pt x="0" y="500"/>
                      <a:pt x="16" y="516"/>
                      <a:pt x="36" y="516"/>
                    </a:cubicBezTo>
                    <a:cubicBezTo>
                      <a:pt x="56" y="516"/>
                      <a:pt x="72" y="500"/>
                      <a:pt x="72" y="480"/>
                    </a:cubicBezTo>
                    <a:lnTo>
                      <a:pt x="72" y="36"/>
                    </a:lnTo>
                    <a:cubicBezTo>
                      <a:pt x="72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lnTo>
                      <a:pt x="0" y="48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00" name="Picture 20">
                <a:extLst>
                  <a:ext uri="{FF2B5EF4-FFF2-40B4-BE49-F238E27FC236}">
                    <a16:creationId xmlns:a16="http://schemas.microsoft.com/office/drawing/2014/main" id="{F4B13439-C11F-4D37-B39E-69F7DEDDBA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498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1" name="Freeform 21">
                <a:extLst>
                  <a:ext uri="{FF2B5EF4-FFF2-40B4-BE49-F238E27FC236}">
                    <a16:creationId xmlns:a16="http://schemas.microsoft.com/office/drawing/2014/main" id="{7F904109-3BF6-4AF0-8034-6E9ECE4B1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498"/>
                <a:ext cx="8" cy="9"/>
              </a:xfrm>
              <a:custGeom>
                <a:avLst/>
                <a:gdLst>
                  <a:gd name="T0" fmla="*/ 0 w 8"/>
                  <a:gd name="T1" fmla="*/ 6 h 9"/>
                  <a:gd name="T2" fmla="*/ 4 w 8"/>
                  <a:gd name="T3" fmla="*/ 9 h 9"/>
                  <a:gd name="T4" fmla="*/ 8 w 8"/>
                  <a:gd name="T5" fmla="*/ 6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6"/>
                    </a:moveTo>
                    <a:lnTo>
                      <a:pt x="4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02" name="Picture 22">
                <a:extLst>
                  <a:ext uri="{FF2B5EF4-FFF2-40B4-BE49-F238E27FC236}">
                    <a16:creationId xmlns:a16="http://schemas.microsoft.com/office/drawing/2014/main" id="{FD3C0F12-6F42-46E5-93C5-1507D7548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384"/>
                <a:ext cx="13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3" name="Freeform 23">
                <a:extLst>
                  <a:ext uri="{FF2B5EF4-FFF2-40B4-BE49-F238E27FC236}">
                    <a16:creationId xmlns:a16="http://schemas.microsoft.com/office/drawing/2014/main" id="{D1E18436-E754-45B8-937C-FDA1A68B5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386"/>
                <a:ext cx="8" cy="9"/>
              </a:xfrm>
              <a:custGeom>
                <a:avLst/>
                <a:gdLst>
                  <a:gd name="T0" fmla="*/ 0 w 8"/>
                  <a:gd name="T1" fmla="*/ 6 h 9"/>
                  <a:gd name="T2" fmla="*/ 4 w 8"/>
                  <a:gd name="T3" fmla="*/ 9 h 9"/>
                  <a:gd name="T4" fmla="*/ 8 w 8"/>
                  <a:gd name="T5" fmla="*/ 6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6"/>
                    </a:moveTo>
                    <a:lnTo>
                      <a:pt x="4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04" name="Picture 24">
                <a:extLst>
                  <a:ext uri="{FF2B5EF4-FFF2-40B4-BE49-F238E27FC236}">
                    <a16:creationId xmlns:a16="http://schemas.microsoft.com/office/drawing/2014/main" id="{AAE858E2-A5AF-49F4-9D83-EA8AFD428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407"/>
                <a:ext cx="15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5" name="Freeform 25">
                <a:extLst>
                  <a:ext uri="{FF2B5EF4-FFF2-40B4-BE49-F238E27FC236}">
                    <a16:creationId xmlns:a16="http://schemas.microsoft.com/office/drawing/2014/main" id="{82A01C30-3634-49B4-BEA4-99ED0FFC3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" y="3406"/>
                <a:ext cx="11" cy="80"/>
              </a:xfrm>
              <a:custGeom>
                <a:avLst/>
                <a:gdLst>
                  <a:gd name="T0" fmla="*/ 0 w 73"/>
                  <a:gd name="T1" fmla="*/ 480 h 516"/>
                  <a:gd name="T2" fmla="*/ 36 w 73"/>
                  <a:gd name="T3" fmla="*/ 516 h 516"/>
                  <a:gd name="T4" fmla="*/ 73 w 73"/>
                  <a:gd name="T5" fmla="*/ 480 h 516"/>
                  <a:gd name="T6" fmla="*/ 73 w 73"/>
                  <a:gd name="T7" fmla="*/ 36 h 516"/>
                  <a:gd name="T8" fmla="*/ 36 w 73"/>
                  <a:gd name="T9" fmla="*/ 0 h 516"/>
                  <a:gd name="T10" fmla="*/ 0 w 73"/>
                  <a:gd name="T11" fmla="*/ 36 h 516"/>
                  <a:gd name="T12" fmla="*/ 0 w 73"/>
                  <a:gd name="T13" fmla="*/ 48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516">
                    <a:moveTo>
                      <a:pt x="0" y="480"/>
                    </a:moveTo>
                    <a:cubicBezTo>
                      <a:pt x="0" y="500"/>
                      <a:pt x="16" y="516"/>
                      <a:pt x="36" y="516"/>
                    </a:cubicBezTo>
                    <a:cubicBezTo>
                      <a:pt x="56" y="516"/>
                      <a:pt x="73" y="500"/>
                      <a:pt x="73" y="480"/>
                    </a:cubicBezTo>
                    <a:lnTo>
                      <a:pt x="73" y="36"/>
                    </a:lnTo>
                    <a:cubicBezTo>
                      <a:pt x="73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lnTo>
                      <a:pt x="0" y="48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Rectangle 26">
                <a:extLst>
                  <a:ext uri="{FF2B5EF4-FFF2-40B4-BE49-F238E27FC236}">
                    <a16:creationId xmlns:a16="http://schemas.microsoft.com/office/drawing/2014/main" id="{23402F02-2049-4547-9030-CD8F8B6D4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" y="3394"/>
                <a:ext cx="394" cy="106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27">
                <a:extLst>
                  <a:ext uri="{FF2B5EF4-FFF2-40B4-BE49-F238E27FC236}">
                    <a16:creationId xmlns:a16="http://schemas.microsoft.com/office/drawing/2014/main" id="{367658E7-78B8-4268-BC59-2E759BCFC2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3" y="3395"/>
                <a:ext cx="391" cy="102"/>
              </a:xfrm>
              <a:custGeom>
                <a:avLst/>
                <a:gdLst>
                  <a:gd name="T0" fmla="*/ 26 w 391"/>
                  <a:gd name="T1" fmla="*/ 102 h 102"/>
                  <a:gd name="T2" fmla="*/ 0 w 391"/>
                  <a:gd name="T3" fmla="*/ 0 h 102"/>
                  <a:gd name="T4" fmla="*/ 26 w 391"/>
                  <a:gd name="T5" fmla="*/ 102 h 102"/>
                  <a:gd name="T6" fmla="*/ 52 w 391"/>
                  <a:gd name="T7" fmla="*/ 0 h 102"/>
                  <a:gd name="T8" fmla="*/ 26 w 391"/>
                  <a:gd name="T9" fmla="*/ 102 h 102"/>
                  <a:gd name="T10" fmla="*/ 78 w 391"/>
                  <a:gd name="T11" fmla="*/ 102 h 102"/>
                  <a:gd name="T12" fmla="*/ 52 w 391"/>
                  <a:gd name="T13" fmla="*/ 0 h 102"/>
                  <a:gd name="T14" fmla="*/ 78 w 391"/>
                  <a:gd name="T15" fmla="*/ 102 h 102"/>
                  <a:gd name="T16" fmla="*/ 104 w 391"/>
                  <a:gd name="T17" fmla="*/ 0 h 102"/>
                  <a:gd name="T18" fmla="*/ 78 w 391"/>
                  <a:gd name="T19" fmla="*/ 102 h 102"/>
                  <a:gd name="T20" fmla="*/ 130 w 391"/>
                  <a:gd name="T21" fmla="*/ 102 h 102"/>
                  <a:gd name="T22" fmla="*/ 104 w 391"/>
                  <a:gd name="T23" fmla="*/ 0 h 102"/>
                  <a:gd name="T24" fmla="*/ 130 w 391"/>
                  <a:gd name="T25" fmla="*/ 102 h 102"/>
                  <a:gd name="T26" fmla="*/ 156 w 391"/>
                  <a:gd name="T27" fmla="*/ 0 h 102"/>
                  <a:gd name="T28" fmla="*/ 130 w 391"/>
                  <a:gd name="T29" fmla="*/ 102 h 102"/>
                  <a:gd name="T30" fmla="*/ 182 w 391"/>
                  <a:gd name="T31" fmla="*/ 102 h 102"/>
                  <a:gd name="T32" fmla="*/ 156 w 391"/>
                  <a:gd name="T33" fmla="*/ 0 h 102"/>
                  <a:gd name="T34" fmla="*/ 208 w 391"/>
                  <a:gd name="T35" fmla="*/ 102 h 102"/>
                  <a:gd name="T36" fmla="*/ 234 w 391"/>
                  <a:gd name="T37" fmla="*/ 0 h 102"/>
                  <a:gd name="T38" fmla="*/ 208 w 391"/>
                  <a:gd name="T39" fmla="*/ 102 h 102"/>
                  <a:gd name="T40" fmla="*/ 260 w 391"/>
                  <a:gd name="T41" fmla="*/ 102 h 102"/>
                  <a:gd name="T42" fmla="*/ 234 w 391"/>
                  <a:gd name="T43" fmla="*/ 0 h 102"/>
                  <a:gd name="T44" fmla="*/ 260 w 391"/>
                  <a:gd name="T45" fmla="*/ 102 h 102"/>
                  <a:gd name="T46" fmla="*/ 286 w 391"/>
                  <a:gd name="T47" fmla="*/ 0 h 102"/>
                  <a:gd name="T48" fmla="*/ 260 w 391"/>
                  <a:gd name="T49" fmla="*/ 102 h 102"/>
                  <a:gd name="T50" fmla="*/ 312 w 391"/>
                  <a:gd name="T51" fmla="*/ 102 h 102"/>
                  <a:gd name="T52" fmla="*/ 286 w 391"/>
                  <a:gd name="T53" fmla="*/ 0 h 102"/>
                  <a:gd name="T54" fmla="*/ 312 w 391"/>
                  <a:gd name="T55" fmla="*/ 102 h 102"/>
                  <a:gd name="T56" fmla="*/ 339 w 391"/>
                  <a:gd name="T57" fmla="*/ 0 h 102"/>
                  <a:gd name="T58" fmla="*/ 312 w 391"/>
                  <a:gd name="T59" fmla="*/ 102 h 102"/>
                  <a:gd name="T60" fmla="*/ 365 w 391"/>
                  <a:gd name="T61" fmla="*/ 102 h 102"/>
                  <a:gd name="T62" fmla="*/ 339 w 391"/>
                  <a:gd name="T63" fmla="*/ 0 h 102"/>
                  <a:gd name="T64" fmla="*/ 365 w 391"/>
                  <a:gd name="T65" fmla="*/ 102 h 102"/>
                  <a:gd name="T66" fmla="*/ 391 w 391"/>
                  <a:gd name="T67" fmla="*/ 0 h 102"/>
                  <a:gd name="T68" fmla="*/ 365 w 391"/>
                  <a:gd name="T6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1" h="102">
                    <a:moveTo>
                      <a:pt x="0" y="102"/>
                    </a:moveTo>
                    <a:lnTo>
                      <a:pt x="26" y="102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02"/>
                    </a:lnTo>
                    <a:close/>
                    <a:moveTo>
                      <a:pt x="26" y="102"/>
                    </a:moveTo>
                    <a:lnTo>
                      <a:pt x="52" y="102"/>
                    </a:lnTo>
                    <a:lnTo>
                      <a:pt x="52" y="0"/>
                    </a:lnTo>
                    <a:lnTo>
                      <a:pt x="26" y="0"/>
                    </a:lnTo>
                    <a:lnTo>
                      <a:pt x="26" y="102"/>
                    </a:lnTo>
                    <a:close/>
                    <a:moveTo>
                      <a:pt x="52" y="102"/>
                    </a:moveTo>
                    <a:lnTo>
                      <a:pt x="78" y="102"/>
                    </a:lnTo>
                    <a:lnTo>
                      <a:pt x="78" y="0"/>
                    </a:lnTo>
                    <a:lnTo>
                      <a:pt x="52" y="0"/>
                    </a:lnTo>
                    <a:lnTo>
                      <a:pt x="52" y="102"/>
                    </a:lnTo>
                    <a:close/>
                    <a:moveTo>
                      <a:pt x="78" y="102"/>
                    </a:moveTo>
                    <a:lnTo>
                      <a:pt x="104" y="102"/>
                    </a:lnTo>
                    <a:lnTo>
                      <a:pt x="104" y="0"/>
                    </a:lnTo>
                    <a:lnTo>
                      <a:pt x="78" y="0"/>
                    </a:lnTo>
                    <a:lnTo>
                      <a:pt x="78" y="102"/>
                    </a:lnTo>
                    <a:close/>
                    <a:moveTo>
                      <a:pt x="104" y="102"/>
                    </a:moveTo>
                    <a:lnTo>
                      <a:pt x="130" y="102"/>
                    </a:lnTo>
                    <a:lnTo>
                      <a:pt x="130" y="0"/>
                    </a:lnTo>
                    <a:lnTo>
                      <a:pt x="104" y="0"/>
                    </a:lnTo>
                    <a:lnTo>
                      <a:pt x="104" y="102"/>
                    </a:lnTo>
                    <a:close/>
                    <a:moveTo>
                      <a:pt x="130" y="102"/>
                    </a:moveTo>
                    <a:lnTo>
                      <a:pt x="156" y="102"/>
                    </a:lnTo>
                    <a:lnTo>
                      <a:pt x="156" y="0"/>
                    </a:lnTo>
                    <a:lnTo>
                      <a:pt x="130" y="0"/>
                    </a:lnTo>
                    <a:lnTo>
                      <a:pt x="130" y="102"/>
                    </a:lnTo>
                    <a:close/>
                    <a:moveTo>
                      <a:pt x="156" y="102"/>
                    </a:moveTo>
                    <a:lnTo>
                      <a:pt x="182" y="102"/>
                    </a:lnTo>
                    <a:lnTo>
                      <a:pt x="182" y="0"/>
                    </a:lnTo>
                    <a:lnTo>
                      <a:pt x="156" y="0"/>
                    </a:lnTo>
                    <a:lnTo>
                      <a:pt x="156" y="102"/>
                    </a:lnTo>
                    <a:close/>
                    <a:moveTo>
                      <a:pt x="208" y="102"/>
                    </a:moveTo>
                    <a:lnTo>
                      <a:pt x="234" y="102"/>
                    </a:lnTo>
                    <a:lnTo>
                      <a:pt x="234" y="0"/>
                    </a:lnTo>
                    <a:lnTo>
                      <a:pt x="208" y="0"/>
                    </a:lnTo>
                    <a:lnTo>
                      <a:pt x="208" y="102"/>
                    </a:lnTo>
                    <a:close/>
                    <a:moveTo>
                      <a:pt x="234" y="102"/>
                    </a:moveTo>
                    <a:lnTo>
                      <a:pt x="260" y="102"/>
                    </a:lnTo>
                    <a:lnTo>
                      <a:pt x="260" y="0"/>
                    </a:lnTo>
                    <a:lnTo>
                      <a:pt x="234" y="0"/>
                    </a:lnTo>
                    <a:lnTo>
                      <a:pt x="234" y="102"/>
                    </a:lnTo>
                    <a:close/>
                    <a:moveTo>
                      <a:pt x="260" y="102"/>
                    </a:moveTo>
                    <a:lnTo>
                      <a:pt x="286" y="102"/>
                    </a:lnTo>
                    <a:lnTo>
                      <a:pt x="286" y="0"/>
                    </a:lnTo>
                    <a:lnTo>
                      <a:pt x="260" y="0"/>
                    </a:lnTo>
                    <a:lnTo>
                      <a:pt x="260" y="102"/>
                    </a:lnTo>
                    <a:close/>
                    <a:moveTo>
                      <a:pt x="286" y="102"/>
                    </a:moveTo>
                    <a:lnTo>
                      <a:pt x="312" y="102"/>
                    </a:lnTo>
                    <a:lnTo>
                      <a:pt x="312" y="0"/>
                    </a:lnTo>
                    <a:lnTo>
                      <a:pt x="286" y="0"/>
                    </a:lnTo>
                    <a:lnTo>
                      <a:pt x="286" y="102"/>
                    </a:lnTo>
                    <a:close/>
                    <a:moveTo>
                      <a:pt x="312" y="102"/>
                    </a:moveTo>
                    <a:lnTo>
                      <a:pt x="339" y="102"/>
                    </a:lnTo>
                    <a:lnTo>
                      <a:pt x="339" y="0"/>
                    </a:lnTo>
                    <a:lnTo>
                      <a:pt x="312" y="0"/>
                    </a:lnTo>
                    <a:lnTo>
                      <a:pt x="312" y="102"/>
                    </a:lnTo>
                    <a:close/>
                    <a:moveTo>
                      <a:pt x="339" y="102"/>
                    </a:moveTo>
                    <a:lnTo>
                      <a:pt x="365" y="102"/>
                    </a:lnTo>
                    <a:lnTo>
                      <a:pt x="365" y="0"/>
                    </a:lnTo>
                    <a:lnTo>
                      <a:pt x="339" y="0"/>
                    </a:lnTo>
                    <a:lnTo>
                      <a:pt x="339" y="102"/>
                    </a:lnTo>
                    <a:close/>
                    <a:moveTo>
                      <a:pt x="365" y="102"/>
                    </a:moveTo>
                    <a:lnTo>
                      <a:pt x="391" y="102"/>
                    </a:lnTo>
                    <a:lnTo>
                      <a:pt x="391" y="0"/>
                    </a:lnTo>
                    <a:lnTo>
                      <a:pt x="365" y="0"/>
                    </a:lnTo>
                    <a:lnTo>
                      <a:pt x="365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Rectangle 28">
                <a:extLst>
                  <a:ext uri="{FF2B5EF4-FFF2-40B4-BE49-F238E27FC236}">
                    <a16:creationId xmlns:a16="http://schemas.microsoft.com/office/drawing/2014/main" id="{E9F33551-DBD4-4496-AB5F-1CBEBC915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" y="3394"/>
                <a:ext cx="394" cy="106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Rectangle 29">
                <a:extLst>
                  <a:ext uri="{FF2B5EF4-FFF2-40B4-BE49-F238E27FC236}">
                    <a16:creationId xmlns:a16="http://schemas.microsoft.com/office/drawing/2014/main" id="{62E7A1ED-FE1E-4C8D-8B6F-0F322CA74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0" name="Rectangle 30">
                <a:extLst>
                  <a:ext uri="{FF2B5EF4-FFF2-40B4-BE49-F238E27FC236}">
                    <a16:creationId xmlns:a16="http://schemas.microsoft.com/office/drawing/2014/main" id="{33DD76D4-03B9-4536-BDFE-C85A4594D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Rectangle 31">
                <a:extLst>
                  <a:ext uri="{FF2B5EF4-FFF2-40B4-BE49-F238E27FC236}">
                    <a16:creationId xmlns:a16="http://schemas.microsoft.com/office/drawing/2014/main" id="{C1B07E81-54B3-4BBA-83FA-6CD86FCCB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2" name="Rectangle 32">
                <a:extLst>
                  <a:ext uri="{FF2B5EF4-FFF2-40B4-BE49-F238E27FC236}">
                    <a16:creationId xmlns:a16="http://schemas.microsoft.com/office/drawing/2014/main" id="{39454587-01CB-4967-A7B2-971D885B7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Rectangle 33">
                <a:extLst>
                  <a:ext uri="{FF2B5EF4-FFF2-40B4-BE49-F238E27FC236}">
                    <a16:creationId xmlns:a16="http://schemas.microsoft.com/office/drawing/2014/main" id="{EB13D87C-9647-4D30-906A-44047587C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Rectangle 34">
                <a:extLst>
                  <a:ext uri="{FF2B5EF4-FFF2-40B4-BE49-F238E27FC236}">
                    <a16:creationId xmlns:a16="http://schemas.microsoft.com/office/drawing/2014/main" id="{4C50B8E4-B675-440F-B1F2-4C70E3DE0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5" name="Rectangle 35">
                <a:extLst>
                  <a:ext uri="{FF2B5EF4-FFF2-40B4-BE49-F238E27FC236}">
                    <a16:creationId xmlns:a16="http://schemas.microsoft.com/office/drawing/2014/main" id="{74F13516-0E4C-494E-A755-11C626F05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Rectangle 36">
                <a:extLst>
                  <a:ext uri="{FF2B5EF4-FFF2-40B4-BE49-F238E27FC236}">
                    <a16:creationId xmlns:a16="http://schemas.microsoft.com/office/drawing/2014/main" id="{57A5EA33-61F9-4567-8F27-0E8E3F23A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Rectangle 37">
                <a:extLst>
                  <a:ext uri="{FF2B5EF4-FFF2-40B4-BE49-F238E27FC236}">
                    <a16:creationId xmlns:a16="http://schemas.microsoft.com/office/drawing/2014/main" id="{B3056B28-2682-486E-A14A-E2CAD61EA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Rectangle 38">
                <a:extLst>
                  <a:ext uri="{FF2B5EF4-FFF2-40B4-BE49-F238E27FC236}">
                    <a16:creationId xmlns:a16="http://schemas.microsoft.com/office/drawing/2014/main" id="{149CFA69-9354-467A-97BA-2EBAC0C43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Rectangle 39">
                <a:extLst>
                  <a:ext uri="{FF2B5EF4-FFF2-40B4-BE49-F238E27FC236}">
                    <a16:creationId xmlns:a16="http://schemas.microsoft.com/office/drawing/2014/main" id="{5789A3ED-7DFA-452A-A891-5472BB0E8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Rectangle 40">
                <a:extLst>
                  <a:ext uri="{FF2B5EF4-FFF2-40B4-BE49-F238E27FC236}">
                    <a16:creationId xmlns:a16="http://schemas.microsoft.com/office/drawing/2014/main" id="{05AB56A7-4231-4DC6-A19B-E65B3DBB3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3395"/>
                <a:ext cx="27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Rectangle 41">
                <a:extLst>
                  <a:ext uri="{FF2B5EF4-FFF2-40B4-BE49-F238E27FC236}">
                    <a16:creationId xmlns:a16="http://schemas.microsoft.com/office/drawing/2014/main" id="{76127473-F1EE-4127-B4AC-E1466A0D0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Rectangle 42">
                <a:extLst>
                  <a:ext uri="{FF2B5EF4-FFF2-40B4-BE49-F238E27FC236}">
                    <a16:creationId xmlns:a16="http://schemas.microsoft.com/office/drawing/2014/main" id="{CF0C6E78-E1FC-446B-A8FA-F488B901F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3395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43">
                <a:extLst>
                  <a:ext uri="{FF2B5EF4-FFF2-40B4-BE49-F238E27FC236}">
                    <a16:creationId xmlns:a16="http://schemas.microsoft.com/office/drawing/2014/main" id="{C5F966DC-AF67-4371-AF3E-3930350673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" y="3409"/>
                <a:ext cx="378" cy="74"/>
              </a:xfrm>
              <a:custGeom>
                <a:avLst/>
                <a:gdLst>
                  <a:gd name="T0" fmla="*/ 42 w 2455"/>
                  <a:gd name="T1" fmla="*/ 481 h 481"/>
                  <a:gd name="T2" fmla="*/ 84 w 2455"/>
                  <a:gd name="T3" fmla="*/ 42 h 481"/>
                  <a:gd name="T4" fmla="*/ 0 w 2455"/>
                  <a:gd name="T5" fmla="*/ 42 h 481"/>
                  <a:gd name="T6" fmla="*/ 169 w 2455"/>
                  <a:gd name="T7" fmla="*/ 439 h 481"/>
                  <a:gd name="T8" fmla="*/ 254 w 2455"/>
                  <a:gd name="T9" fmla="*/ 439 h 481"/>
                  <a:gd name="T10" fmla="*/ 211 w 2455"/>
                  <a:gd name="T11" fmla="*/ 0 h 481"/>
                  <a:gd name="T12" fmla="*/ 169 w 2455"/>
                  <a:gd name="T13" fmla="*/ 439 h 481"/>
                  <a:gd name="T14" fmla="*/ 381 w 2455"/>
                  <a:gd name="T15" fmla="*/ 481 h 481"/>
                  <a:gd name="T16" fmla="*/ 423 w 2455"/>
                  <a:gd name="T17" fmla="*/ 42 h 481"/>
                  <a:gd name="T18" fmla="*/ 338 w 2455"/>
                  <a:gd name="T19" fmla="*/ 42 h 481"/>
                  <a:gd name="T20" fmla="*/ 508 w 2455"/>
                  <a:gd name="T21" fmla="*/ 439 h 481"/>
                  <a:gd name="T22" fmla="*/ 592 w 2455"/>
                  <a:gd name="T23" fmla="*/ 439 h 481"/>
                  <a:gd name="T24" fmla="*/ 550 w 2455"/>
                  <a:gd name="T25" fmla="*/ 0 h 481"/>
                  <a:gd name="T26" fmla="*/ 508 w 2455"/>
                  <a:gd name="T27" fmla="*/ 439 h 481"/>
                  <a:gd name="T28" fmla="*/ 719 w 2455"/>
                  <a:gd name="T29" fmla="*/ 481 h 481"/>
                  <a:gd name="T30" fmla="*/ 762 w 2455"/>
                  <a:gd name="T31" fmla="*/ 42 h 481"/>
                  <a:gd name="T32" fmla="*/ 677 w 2455"/>
                  <a:gd name="T33" fmla="*/ 42 h 481"/>
                  <a:gd name="T34" fmla="*/ 846 w 2455"/>
                  <a:gd name="T35" fmla="*/ 439 h 481"/>
                  <a:gd name="T36" fmla="*/ 931 w 2455"/>
                  <a:gd name="T37" fmla="*/ 439 h 481"/>
                  <a:gd name="T38" fmla="*/ 889 w 2455"/>
                  <a:gd name="T39" fmla="*/ 0 h 481"/>
                  <a:gd name="T40" fmla="*/ 846 w 2455"/>
                  <a:gd name="T41" fmla="*/ 439 h 481"/>
                  <a:gd name="T42" fmla="*/ 1058 w 2455"/>
                  <a:gd name="T43" fmla="*/ 481 h 481"/>
                  <a:gd name="T44" fmla="*/ 1100 w 2455"/>
                  <a:gd name="T45" fmla="*/ 42 h 481"/>
                  <a:gd name="T46" fmla="*/ 1016 w 2455"/>
                  <a:gd name="T47" fmla="*/ 42 h 481"/>
                  <a:gd name="T48" fmla="*/ 1354 w 2455"/>
                  <a:gd name="T49" fmla="*/ 439 h 481"/>
                  <a:gd name="T50" fmla="*/ 1439 w 2455"/>
                  <a:gd name="T51" fmla="*/ 439 h 481"/>
                  <a:gd name="T52" fmla="*/ 1396 w 2455"/>
                  <a:gd name="T53" fmla="*/ 0 h 481"/>
                  <a:gd name="T54" fmla="*/ 1354 w 2455"/>
                  <a:gd name="T55" fmla="*/ 439 h 481"/>
                  <a:gd name="T56" fmla="*/ 1566 w 2455"/>
                  <a:gd name="T57" fmla="*/ 481 h 481"/>
                  <a:gd name="T58" fmla="*/ 1608 w 2455"/>
                  <a:gd name="T59" fmla="*/ 42 h 481"/>
                  <a:gd name="T60" fmla="*/ 1523 w 2455"/>
                  <a:gd name="T61" fmla="*/ 42 h 481"/>
                  <a:gd name="T62" fmla="*/ 1693 w 2455"/>
                  <a:gd name="T63" fmla="*/ 439 h 481"/>
                  <a:gd name="T64" fmla="*/ 1777 w 2455"/>
                  <a:gd name="T65" fmla="*/ 439 h 481"/>
                  <a:gd name="T66" fmla="*/ 1735 w 2455"/>
                  <a:gd name="T67" fmla="*/ 0 h 481"/>
                  <a:gd name="T68" fmla="*/ 1693 w 2455"/>
                  <a:gd name="T69" fmla="*/ 439 h 481"/>
                  <a:gd name="T70" fmla="*/ 1904 w 2455"/>
                  <a:gd name="T71" fmla="*/ 481 h 481"/>
                  <a:gd name="T72" fmla="*/ 1947 w 2455"/>
                  <a:gd name="T73" fmla="*/ 42 h 481"/>
                  <a:gd name="T74" fmla="*/ 1862 w 2455"/>
                  <a:gd name="T75" fmla="*/ 42 h 481"/>
                  <a:gd name="T76" fmla="*/ 2031 w 2455"/>
                  <a:gd name="T77" fmla="*/ 439 h 481"/>
                  <a:gd name="T78" fmla="*/ 2116 w 2455"/>
                  <a:gd name="T79" fmla="*/ 439 h 481"/>
                  <a:gd name="T80" fmla="*/ 2074 w 2455"/>
                  <a:gd name="T81" fmla="*/ 0 h 481"/>
                  <a:gd name="T82" fmla="*/ 2031 w 2455"/>
                  <a:gd name="T83" fmla="*/ 439 h 481"/>
                  <a:gd name="T84" fmla="*/ 2243 w 2455"/>
                  <a:gd name="T85" fmla="*/ 481 h 481"/>
                  <a:gd name="T86" fmla="*/ 2285 w 2455"/>
                  <a:gd name="T87" fmla="*/ 42 h 481"/>
                  <a:gd name="T88" fmla="*/ 2201 w 2455"/>
                  <a:gd name="T89" fmla="*/ 42 h 481"/>
                  <a:gd name="T90" fmla="*/ 2370 w 2455"/>
                  <a:gd name="T91" fmla="*/ 439 h 481"/>
                  <a:gd name="T92" fmla="*/ 2455 w 2455"/>
                  <a:gd name="T93" fmla="*/ 439 h 481"/>
                  <a:gd name="T94" fmla="*/ 2412 w 2455"/>
                  <a:gd name="T95" fmla="*/ 0 h 481"/>
                  <a:gd name="T96" fmla="*/ 2370 w 2455"/>
                  <a:gd name="T97" fmla="*/ 439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5" h="481">
                    <a:moveTo>
                      <a:pt x="0" y="439"/>
                    </a:moveTo>
                    <a:cubicBezTo>
                      <a:pt x="0" y="462"/>
                      <a:pt x="19" y="481"/>
                      <a:pt x="42" y="481"/>
                    </a:cubicBezTo>
                    <a:cubicBezTo>
                      <a:pt x="65" y="481"/>
                      <a:pt x="84" y="462"/>
                      <a:pt x="84" y="439"/>
                    </a:cubicBez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lnTo>
                      <a:pt x="0" y="439"/>
                    </a:lnTo>
                    <a:close/>
                    <a:moveTo>
                      <a:pt x="169" y="439"/>
                    </a:moveTo>
                    <a:cubicBezTo>
                      <a:pt x="169" y="462"/>
                      <a:pt x="188" y="481"/>
                      <a:pt x="211" y="481"/>
                    </a:cubicBezTo>
                    <a:cubicBezTo>
                      <a:pt x="235" y="481"/>
                      <a:pt x="254" y="462"/>
                      <a:pt x="254" y="439"/>
                    </a:cubicBezTo>
                    <a:lnTo>
                      <a:pt x="254" y="42"/>
                    </a:lnTo>
                    <a:cubicBezTo>
                      <a:pt x="254" y="19"/>
                      <a:pt x="235" y="0"/>
                      <a:pt x="211" y="0"/>
                    </a:cubicBezTo>
                    <a:cubicBezTo>
                      <a:pt x="188" y="0"/>
                      <a:pt x="169" y="19"/>
                      <a:pt x="169" y="42"/>
                    </a:cubicBezTo>
                    <a:lnTo>
                      <a:pt x="169" y="439"/>
                    </a:lnTo>
                    <a:close/>
                    <a:moveTo>
                      <a:pt x="338" y="439"/>
                    </a:moveTo>
                    <a:cubicBezTo>
                      <a:pt x="338" y="462"/>
                      <a:pt x="357" y="481"/>
                      <a:pt x="381" y="481"/>
                    </a:cubicBezTo>
                    <a:cubicBezTo>
                      <a:pt x="404" y="481"/>
                      <a:pt x="423" y="462"/>
                      <a:pt x="423" y="439"/>
                    </a:cubicBezTo>
                    <a:lnTo>
                      <a:pt x="423" y="42"/>
                    </a:lnTo>
                    <a:cubicBezTo>
                      <a:pt x="423" y="19"/>
                      <a:pt x="404" y="0"/>
                      <a:pt x="381" y="0"/>
                    </a:cubicBezTo>
                    <a:cubicBezTo>
                      <a:pt x="357" y="0"/>
                      <a:pt x="338" y="19"/>
                      <a:pt x="338" y="42"/>
                    </a:cubicBezTo>
                    <a:lnTo>
                      <a:pt x="338" y="439"/>
                    </a:lnTo>
                    <a:close/>
                    <a:moveTo>
                      <a:pt x="508" y="439"/>
                    </a:moveTo>
                    <a:cubicBezTo>
                      <a:pt x="508" y="462"/>
                      <a:pt x="526" y="481"/>
                      <a:pt x="550" y="481"/>
                    </a:cubicBezTo>
                    <a:cubicBezTo>
                      <a:pt x="573" y="481"/>
                      <a:pt x="592" y="462"/>
                      <a:pt x="592" y="439"/>
                    </a:cubicBezTo>
                    <a:lnTo>
                      <a:pt x="592" y="42"/>
                    </a:lnTo>
                    <a:cubicBezTo>
                      <a:pt x="592" y="19"/>
                      <a:pt x="573" y="0"/>
                      <a:pt x="550" y="0"/>
                    </a:cubicBezTo>
                    <a:cubicBezTo>
                      <a:pt x="526" y="0"/>
                      <a:pt x="508" y="19"/>
                      <a:pt x="508" y="42"/>
                    </a:cubicBezTo>
                    <a:lnTo>
                      <a:pt x="508" y="439"/>
                    </a:lnTo>
                    <a:close/>
                    <a:moveTo>
                      <a:pt x="677" y="439"/>
                    </a:moveTo>
                    <a:cubicBezTo>
                      <a:pt x="677" y="462"/>
                      <a:pt x="696" y="481"/>
                      <a:pt x="719" y="481"/>
                    </a:cubicBezTo>
                    <a:cubicBezTo>
                      <a:pt x="743" y="481"/>
                      <a:pt x="762" y="462"/>
                      <a:pt x="762" y="439"/>
                    </a:cubicBezTo>
                    <a:lnTo>
                      <a:pt x="762" y="42"/>
                    </a:lnTo>
                    <a:cubicBezTo>
                      <a:pt x="762" y="19"/>
                      <a:pt x="743" y="0"/>
                      <a:pt x="719" y="0"/>
                    </a:cubicBezTo>
                    <a:cubicBezTo>
                      <a:pt x="696" y="0"/>
                      <a:pt x="677" y="19"/>
                      <a:pt x="677" y="42"/>
                    </a:cubicBezTo>
                    <a:lnTo>
                      <a:pt x="677" y="439"/>
                    </a:lnTo>
                    <a:close/>
                    <a:moveTo>
                      <a:pt x="846" y="439"/>
                    </a:moveTo>
                    <a:cubicBezTo>
                      <a:pt x="846" y="462"/>
                      <a:pt x="865" y="481"/>
                      <a:pt x="889" y="481"/>
                    </a:cubicBezTo>
                    <a:cubicBezTo>
                      <a:pt x="912" y="481"/>
                      <a:pt x="931" y="462"/>
                      <a:pt x="931" y="439"/>
                    </a:cubicBezTo>
                    <a:lnTo>
                      <a:pt x="931" y="42"/>
                    </a:lnTo>
                    <a:cubicBezTo>
                      <a:pt x="931" y="19"/>
                      <a:pt x="912" y="0"/>
                      <a:pt x="889" y="0"/>
                    </a:cubicBezTo>
                    <a:cubicBezTo>
                      <a:pt x="865" y="0"/>
                      <a:pt x="846" y="19"/>
                      <a:pt x="846" y="42"/>
                    </a:cubicBezTo>
                    <a:lnTo>
                      <a:pt x="846" y="439"/>
                    </a:lnTo>
                    <a:close/>
                    <a:moveTo>
                      <a:pt x="1016" y="439"/>
                    </a:moveTo>
                    <a:cubicBezTo>
                      <a:pt x="1016" y="462"/>
                      <a:pt x="1034" y="481"/>
                      <a:pt x="1058" y="481"/>
                    </a:cubicBezTo>
                    <a:cubicBezTo>
                      <a:pt x="1081" y="481"/>
                      <a:pt x="1100" y="462"/>
                      <a:pt x="1100" y="439"/>
                    </a:cubicBezTo>
                    <a:lnTo>
                      <a:pt x="1100" y="42"/>
                    </a:lnTo>
                    <a:cubicBezTo>
                      <a:pt x="1100" y="19"/>
                      <a:pt x="1081" y="0"/>
                      <a:pt x="1058" y="0"/>
                    </a:cubicBezTo>
                    <a:cubicBezTo>
                      <a:pt x="1034" y="0"/>
                      <a:pt x="1016" y="19"/>
                      <a:pt x="1016" y="42"/>
                    </a:cubicBezTo>
                    <a:lnTo>
                      <a:pt x="1016" y="439"/>
                    </a:lnTo>
                    <a:close/>
                    <a:moveTo>
                      <a:pt x="1354" y="439"/>
                    </a:moveTo>
                    <a:cubicBezTo>
                      <a:pt x="1354" y="462"/>
                      <a:pt x="1373" y="481"/>
                      <a:pt x="1396" y="481"/>
                    </a:cubicBezTo>
                    <a:cubicBezTo>
                      <a:pt x="1420" y="481"/>
                      <a:pt x="1439" y="462"/>
                      <a:pt x="1439" y="439"/>
                    </a:cubicBezTo>
                    <a:lnTo>
                      <a:pt x="1439" y="42"/>
                    </a:lnTo>
                    <a:cubicBezTo>
                      <a:pt x="1439" y="19"/>
                      <a:pt x="1420" y="0"/>
                      <a:pt x="1396" y="0"/>
                    </a:cubicBezTo>
                    <a:cubicBezTo>
                      <a:pt x="1373" y="0"/>
                      <a:pt x="1354" y="19"/>
                      <a:pt x="1354" y="42"/>
                    </a:cubicBezTo>
                    <a:lnTo>
                      <a:pt x="1354" y="439"/>
                    </a:lnTo>
                    <a:close/>
                    <a:moveTo>
                      <a:pt x="1523" y="439"/>
                    </a:moveTo>
                    <a:cubicBezTo>
                      <a:pt x="1523" y="462"/>
                      <a:pt x="1542" y="481"/>
                      <a:pt x="1566" y="481"/>
                    </a:cubicBezTo>
                    <a:cubicBezTo>
                      <a:pt x="1589" y="481"/>
                      <a:pt x="1608" y="462"/>
                      <a:pt x="1608" y="439"/>
                    </a:cubicBezTo>
                    <a:lnTo>
                      <a:pt x="1608" y="42"/>
                    </a:lnTo>
                    <a:cubicBezTo>
                      <a:pt x="1608" y="19"/>
                      <a:pt x="1589" y="0"/>
                      <a:pt x="1566" y="0"/>
                    </a:cubicBezTo>
                    <a:cubicBezTo>
                      <a:pt x="1542" y="0"/>
                      <a:pt x="1523" y="19"/>
                      <a:pt x="1523" y="42"/>
                    </a:cubicBezTo>
                    <a:lnTo>
                      <a:pt x="1523" y="439"/>
                    </a:lnTo>
                    <a:close/>
                    <a:moveTo>
                      <a:pt x="1693" y="439"/>
                    </a:moveTo>
                    <a:cubicBezTo>
                      <a:pt x="1693" y="462"/>
                      <a:pt x="1712" y="481"/>
                      <a:pt x="1735" y="481"/>
                    </a:cubicBezTo>
                    <a:cubicBezTo>
                      <a:pt x="1759" y="481"/>
                      <a:pt x="1777" y="462"/>
                      <a:pt x="1777" y="439"/>
                    </a:cubicBezTo>
                    <a:lnTo>
                      <a:pt x="1777" y="42"/>
                    </a:lnTo>
                    <a:cubicBezTo>
                      <a:pt x="1777" y="19"/>
                      <a:pt x="1759" y="0"/>
                      <a:pt x="1735" y="0"/>
                    </a:cubicBezTo>
                    <a:cubicBezTo>
                      <a:pt x="1712" y="0"/>
                      <a:pt x="1693" y="19"/>
                      <a:pt x="1693" y="42"/>
                    </a:cubicBezTo>
                    <a:lnTo>
                      <a:pt x="1693" y="439"/>
                    </a:lnTo>
                    <a:close/>
                    <a:moveTo>
                      <a:pt x="1862" y="439"/>
                    </a:moveTo>
                    <a:cubicBezTo>
                      <a:pt x="1862" y="462"/>
                      <a:pt x="1881" y="481"/>
                      <a:pt x="1904" y="481"/>
                    </a:cubicBezTo>
                    <a:cubicBezTo>
                      <a:pt x="1928" y="481"/>
                      <a:pt x="1947" y="462"/>
                      <a:pt x="1947" y="439"/>
                    </a:cubicBezTo>
                    <a:lnTo>
                      <a:pt x="1947" y="42"/>
                    </a:lnTo>
                    <a:cubicBezTo>
                      <a:pt x="1947" y="19"/>
                      <a:pt x="1928" y="0"/>
                      <a:pt x="1904" y="0"/>
                    </a:cubicBezTo>
                    <a:cubicBezTo>
                      <a:pt x="1881" y="0"/>
                      <a:pt x="1862" y="19"/>
                      <a:pt x="1862" y="42"/>
                    </a:cubicBezTo>
                    <a:lnTo>
                      <a:pt x="1862" y="439"/>
                    </a:lnTo>
                    <a:close/>
                    <a:moveTo>
                      <a:pt x="2031" y="439"/>
                    </a:moveTo>
                    <a:cubicBezTo>
                      <a:pt x="2031" y="462"/>
                      <a:pt x="2050" y="481"/>
                      <a:pt x="2074" y="481"/>
                    </a:cubicBezTo>
                    <a:cubicBezTo>
                      <a:pt x="2097" y="481"/>
                      <a:pt x="2116" y="462"/>
                      <a:pt x="2116" y="439"/>
                    </a:cubicBezTo>
                    <a:lnTo>
                      <a:pt x="2116" y="42"/>
                    </a:lnTo>
                    <a:cubicBezTo>
                      <a:pt x="2116" y="19"/>
                      <a:pt x="2097" y="0"/>
                      <a:pt x="2074" y="0"/>
                    </a:cubicBezTo>
                    <a:cubicBezTo>
                      <a:pt x="2050" y="0"/>
                      <a:pt x="2031" y="19"/>
                      <a:pt x="2031" y="42"/>
                    </a:cubicBezTo>
                    <a:lnTo>
                      <a:pt x="2031" y="439"/>
                    </a:lnTo>
                    <a:close/>
                    <a:moveTo>
                      <a:pt x="2201" y="439"/>
                    </a:moveTo>
                    <a:cubicBezTo>
                      <a:pt x="2201" y="462"/>
                      <a:pt x="2220" y="481"/>
                      <a:pt x="2243" y="481"/>
                    </a:cubicBezTo>
                    <a:cubicBezTo>
                      <a:pt x="2266" y="481"/>
                      <a:pt x="2285" y="462"/>
                      <a:pt x="2285" y="439"/>
                    </a:cubicBezTo>
                    <a:lnTo>
                      <a:pt x="2285" y="42"/>
                    </a:lnTo>
                    <a:cubicBezTo>
                      <a:pt x="2285" y="19"/>
                      <a:pt x="2266" y="0"/>
                      <a:pt x="2243" y="0"/>
                    </a:cubicBezTo>
                    <a:cubicBezTo>
                      <a:pt x="2220" y="0"/>
                      <a:pt x="2201" y="19"/>
                      <a:pt x="2201" y="42"/>
                    </a:cubicBezTo>
                    <a:lnTo>
                      <a:pt x="2201" y="439"/>
                    </a:lnTo>
                    <a:close/>
                    <a:moveTo>
                      <a:pt x="2370" y="439"/>
                    </a:moveTo>
                    <a:cubicBezTo>
                      <a:pt x="2370" y="462"/>
                      <a:pt x="2389" y="481"/>
                      <a:pt x="2412" y="481"/>
                    </a:cubicBezTo>
                    <a:cubicBezTo>
                      <a:pt x="2436" y="481"/>
                      <a:pt x="2455" y="462"/>
                      <a:pt x="2455" y="439"/>
                    </a:cubicBezTo>
                    <a:lnTo>
                      <a:pt x="2455" y="42"/>
                    </a:lnTo>
                    <a:cubicBezTo>
                      <a:pt x="2455" y="19"/>
                      <a:pt x="2436" y="0"/>
                      <a:pt x="2412" y="0"/>
                    </a:cubicBezTo>
                    <a:cubicBezTo>
                      <a:pt x="2389" y="0"/>
                      <a:pt x="2370" y="19"/>
                      <a:pt x="2370" y="42"/>
                    </a:cubicBezTo>
                    <a:lnTo>
                      <a:pt x="2370" y="43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44">
                <a:extLst>
                  <a:ext uri="{FF2B5EF4-FFF2-40B4-BE49-F238E27FC236}">
                    <a16:creationId xmlns:a16="http://schemas.microsoft.com/office/drawing/2014/main" id="{40051C80-1624-444C-86EF-B03A4BEFCD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" y="3424"/>
                <a:ext cx="18" cy="44"/>
              </a:xfrm>
              <a:custGeom>
                <a:avLst/>
                <a:gdLst>
                  <a:gd name="T0" fmla="*/ 36 w 115"/>
                  <a:gd name="T1" fmla="*/ 270 h 288"/>
                  <a:gd name="T2" fmla="*/ 18 w 115"/>
                  <a:gd name="T3" fmla="*/ 252 h 288"/>
                  <a:gd name="T4" fmla="*/ 0 w 115"/>
                  <a:gd name="T5" fmla="*/ 270 h 288"/>
                  <a:gd name="T6" fmla="*/ 18 w 115"/>
                  <a:gd name="T7" fmla="*/ 288 h 288"/>
                  <a:gd name="T8" fmla="*/ 36 w 115"/>
                  <a:gd name="T9" fmla="*/ 270 h 288"/>
                  <a:gd name="T10" fmla="*/ 36 w 115"/>
                  <a:gd name="T11" fmla="*/ 144 h 288"/>
                  <a:gd name="T12" fmla="*/ 18 w 115"/>
                  <a:gd name="T13" fmla="*/ 126 h 288"/>
                  <a:gd name="T14" fmla="*/ 0 w 115"/>
                  <a:gd name="T15" fmla="*/ 144 h 288"/>
                  <a:gd name="T16" fmla="*/ 18 w 115"/>
                  <a:gd name="T17" fmla="*/ 162 h 288"/>
                  <a:gd name="T18" fmla="*/ 36 w 115"/>
                  <a:gd name="T19" fmla="*/ 144 h 288"/>
                  <a:gd name="T20" fmla="*/ 115 w 115"/>
                  <a:gd name="T21" fmla="*/ 270 h 288"/>
                  <a:gd name="T22" fmla="*/ 97 w 115"/>
                  <a:gd name="T23" fmla="*/ 252 h 288"/>
                  <a:gd name="T24" fmla="*/ 78 w 115"/>
                  <a:gd name="T25" fmla="*/ 270 h 288"/>
                  <a:gd name="T26" fmla="*/ 97 w 115"/>
                  <a:gd name="T27" fmla="*/ 288 h 288"/>
                  <a:gd name="T28" fmla="*/ 115 w 115"/>
                  <a:gd name="T29" fmla="*/ 270 h 288"/>
                  <a:gd name="T30" fmla="*/ 115 w 115"/>
                  <a:gd name="T31" fmla="*/ 144 h 288"/>
                  <a:gd name="T32" fmla="*/ 97 w 115"/>
                  <a:gd name="T33" fmla="*/ 126 h 288"/>
                  <a:gd name="T34" fmla="*/ 78 w 115"/>
                  <a:gd name="T35" fmla="*/ 144 h 288"/>
                  <a:gd name="T36" fmla="*/ 97 w 115"/>
                  <a:gd name="T37" fmla="*/ 162 h 288"/>
                  <a:gd name="T38" fmla="*/ 115 w 115"/>
                  <a:gd name="T39" fmla="*/ 144 h 288"/>
                  <a:gd name="T40" fmla="*/ 75 w 115"/>
                  <a:gd name="T41" fmla="*/ 18 h 288"/>
                  <a:gd name="T42" fmla="*/ 57 w 115"/>
                  <a:gd name="T43" fmla="*/ 0 h 288"/>
                  <a:gd name="T44" fmla="*/ 39 w 115"/>
                  <a:gd name="T45" fmla="*/ 18 h 288"/>
                  <a:gd name="T46" fmla="*/ 57 w 115"/>
                  <a:gd name="T47" fmla="*/ 37 h 288"/>
                  <a:gd name="T48" fmla="*/ 75 w 115"/>
                  <a:gd name="T49" fmla="*/ 1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5" h="288">
                    <a:moveTo>
                      <a:pt x="36" y="270"/>
                    </a:moveTo>
                    <a:cubicBezTo>
                      <a:pt x="36" y="260"/>
                      <a:pt x="28" y="252"/>
                      <a:pt x="18" y="252"/>
                    </a:cubicBezTo>
                    <a:cubicBezTo>
                      <a:pt x="8" y="252"/>
                      <a:pt x="0" y="260"/>
                      <a:pt x="0" y="270"/>
                    </a:cubicBezTo>
                    <a:cubicBezTo>
                      <a:pt x="0" y="280"/>
                      <a:pt x="8" y="288"/>
                      <a:pt x="18" y="288"/>
                    </a:cubicBezTo>
                    <a:cubicBezTo>
                      <a:pt x="28" y="288"/>
                      <a:pt x="36" y="280"/>
                      <a:pt x="36" y="270"/>
                    </a:cubicBezTo>
                    <a:close/>
                    <a:moveTo>
                      <a:pt x="36" y="144"/>
                    </a:moveTo>
                    <a:cubicBezTo>
                      <a:pt x="36" y="134"/>
                      <a:pt x="28" y="126"/>
                      <a:pt x="18" y="126"/>
                    </a:cubicBezTo>
                    <a:cubicBezTo>
                      <a:pt x="8" y="126"/>
                      <a:pt x="0" y="134"/>
                      <a:pt x="0" y="144"/>
                    </a:cubicBezTo>
                    <a:cubicBezTo>
                      <a:pt x="0" y="154"/>
                      <a:pt x="8" y="162"/>
                      <a:pt x="18" y="162"/>
                    </a:cubicBezTo>
                    <a:cubicBezTo>
                      <a:pt x="28" y="162"/>
                      <a:pt x="36" y="154"/>
                      <a:pt x="36" y="144"/>
                    </a:cubicBezTo>
                    <a:close/>
                    <a:moveTo>
                      <a:pt x="115" y="270"/>
                    </a:moveTo>
                    <a:cubicBezTo>
                      <a:pt x="115" y="260"/>
                      <a:pt x="107" y="252"/>
                      <a:pt x="97" y="252"/>
                    </a:cubicBezTo>
                    <a:cubicBezTo>
                      <a:pt x="87" y="252"/>
                      <a:pt x="78" y="260"/>
                      <a:pt x="78" y="270"/>
                    </a:cubicBezTo>
                    <a:cubicBezTo>
                      <a:pt x="78" y="280"/>
                      <a:pt x="87" y="288"/>
                      <a:pt x="97" y="288"/>
                    </a:cubicBezTo>
                    <a:cubicBezTo>
                      <a:pt x="107" y="288"/>
                      <a:pt x="115" y="280"/>
                      <a:pt x="115" y="270"/>
                    </a:cubicBezTo>
                    <a:close/>
                    <a:moveTo>
                      <a:pt x="115" y="144"/>
                    </a:moveTo>
                    <a:cubicBezTo>
                      <a:pt x="115" y="134"/>
                      <a:pt x="107" y="126"/>
                      <a:pt x="97" y="126"/>
                    </a:cubicBezTo>
                    <a:cubicBezTo>
                      <a:pt x="87" y="126"/>
                      <a:pt x="78" y="134"/>
                      <a:pt x="78" y="144"/>
                    </a:cubicBezTo>
                    <a:cubicBezTo>
                      <a:pt x="78" y="154"/>
                      <a:pt x="87" y="162"/>
                      <a:pt x="97" y="162"/>
                    </a:cubicBezTo>
                    <a:cubicBezTo>
                      <a:pt x="107" y="162"/>
                      <a:pt x="115" y="154"/>
                      <a:pt x="115" y="144"/>
                    </a:cubicBezTo>
                    <a:close/>
                    <a:moveTo>
                      <a:pt x="75" y="18"/>
                    </a:moveTo>
                    <a:cubicBezTo>
                      <a:pt x="75" y="8"/>
                      <a:pt x="67" y="0"/>
                      <a:pt x="57" y="0"/>
                    </a:cubicBezTo>
                    <a:cubicBezTo>
                      <a:pt x="47" y="0"/>
                      <a:pt x="39" y="8"/>
                      <a:pt x="39" y="18"/>
                    </a:cubicBezTo>
                    <a:cubicBezTo>
                      <a:pt x="39" y="28"/>
                      <a:pt x="47" y="37"/>
                      <a:pt x="57" y="37"/>
                    </a:cubicBezTo>
                    <a:cubicBezTo>
                      <a:pt x="67" y="37"/>
                      <a:pt x="75" y="28"/>
                      <a:pt x="75" y="18"/>
                    </a:cubicBezTo>
                    <a:close/>
                  </a:path>
                </a:pathLst>
              </a:custGeom>
              <a:solidFill>
                <a:srgbClr val="00FF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45">
                <a:extLst>
                  <a:ext uri="{FF2B5EF4-FFF2-40B4-BE49-F238E27FC236}">
                    <a16:creationId xmlns:a16="http://schemas.microsoft.com/office/drawing/2014/main" id="{B7204D75-B880-4464-8BE7-C9B6ABACB8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" y="3424"/>
                <a:ext cx="18" cy="44"/>
              </a:xfrm>
              <a:custGeom>
                <a:avLst/>
                <a:gdLst>
                  <a:gd name="T0" fmla="*/ 36 w 115"/>
                  <a:gd name="T1" fmla="*/ 270 h 288"/>
                  <a:gd name="T2" fmla="*/ 18 w 115"/>
                  <a:gd name="T3" fmla="*/ 252 h 288"/>
                  <a:gd name="T4" fmla="*/ 0 w 115"/>
                  <a:gd name="T5" fmla="*/ 270 h 288"/>
                  <a:gd name="T6" fmla="*/ 18 w 115"/>
                  <a:gd name="T7" fmla="*/ 288 h 288"/>
                  <a:gd name="T8" fmla="*/ 36 w 115"/>
                  <a:gd name="T9" fmla="*/ 270 h 288"/>
                  <a:gd name="T10" fmla="*/ 36 w 115"/>
                  <a:gd name="T11" fmla="*/ 144 h 288"/>
                  <a:gd name="T12" fmla="*/ 18 w 115"/>
                  <a:gd name="T13" fmla="*/ 126 h 288"/>
                  <a:gd name="T14" fmla="*/ 0 w 115"/>
                  <a:gd name="T15" fmla="*/ 144 h 288"/>
                  <a:gd name="T16" fmla="*/ 18 w 115"/>
                  <a:gd name="T17" fmla="*/ 162 h 288"/>
                  <a:gd name="T18" fmla="*/ 36 w 115"/>
                  <a:gd name="T19" fmla="*/ 144 h 288"/>
                  <a:gd name="T20" fmla="*/ 115 w 115"/>
                  <a:gd name="T21" fmla="*/ 270 h 288"/>
                  <a:gd name="T22" fmla="*/ 97 w 115"/>
                  <a:gd name="T23" fmla="*/ 252 h 288"/>
                  <a:gd name="T24" fmla="*/ 78 w 115"/>
                  <a:gd name="T25" fmla="*/ 270 h 288"/>
                  <a:gd name="T26" fmla="*/ 97 w 115"/>
                  <a:gd name="T27" fmla="*/ 288 h 288"/>
                  <a:gd name="T28" fmla="*/ 115 w 115"/>
                  <a:gd name="T29" fmla="*/ 270 h 288"/>
                  <a:gd name="T30" fmla="*/ 115 w 115"/>
                  <a:gd name="T31" fmla="*/ 144 h 288"/>
                  <a:gd name="T32" fmla="*/ 97 w 115"/>
                  <a:gd name="T33" fmla="*/ 126 h 288"/>
                  <a:gd name="T34" fmla="*/ 78 w 115"/>
                  <a:gd name="T35" fmla="*/ 144 h 288"/>
                  <a:gd name="T36" fmla="*/ 97 w 115"/>
                  <a:gd name="T37" fmla="*/ 162 h 288"/>
                  <a:gd name="T38" fmla="*/ 115 w 115"/>
                  <a:gd name="T39" fmla="*/ 144 h 288"/>
                  <a:gd name="T40" fmla="*/ 75 w 115"/>
                  <a:gd name="T41" fmla="*/ 18 h 288"/>
                  <a:gd name="T42" fmla="*/ 57 w 115"/>
                  <a:gd name="T43" fmla="*/ 0 h 288"/>
                  <a:gd name="T44" fmla="*/ 39 w 115"/>
                  <a:gd name="T45" fmla="*/ 18 h 288"/>
                  <a:gd name="T46" fmla="*/ 57 w 115"/>
                  <a:gd name="T47" fmla="*/ 37 h 288"/>
                  <a:gd name="T48" fmla="*/ 75 w 115"/>
                  <a:gd name="T49" fmla="*/ 1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5" h="288">
                    <a:moveTo>
                      <a:pt x="36" y="270"/>
                    </a:moveTo>
                    <a:cubicBezTo>
                      <a:pt x="36" y="260"/>
                      <a:pt x="28" y="252"/>
                      <a:pt x="18" y="252"/>
                    </a:cubicBezTo>
                    <a:cubicBezTo>
                      <a:pt x="8" y="252"/>
                      <a:pt x="0" y="260"/>
                      <a:pt x="0" y="270"/>
                    </a:cubicBezTo>
                    <a:cubicBezTo>
                      <a:pt x="0" y="280"/>
                      <a:pt x="8" y="288"/>
                      <a:pt x="18" y="288"/>
                    </a:cubicBezTo>
                    <a:cubicBezTo>
                      <a:pt x="28" y="288"/>
                      <a:pt x="36" y="280"/>
                      <a:pt x="36" y="270"/>
                    </a:cubicBezTo>
                    <a:close/>
                    <a:moveTo>
                      <a:pt x="36" y="144"/>
                    </a:moveTo>
                    <a:cubicBezTo>
                      <a:pt x="36" y="134"/>
                      <a:pt x="28" y="126"/>
                      <a:pt x="18" y="126"/>
                    </a:cubicBezTo>
                    <a:cubicBezTo>
                      <a:pt x="8" y="126"/>
                      <a:pt x="0" y="134"/>
                      <a:pt x="0" y="144"/>
                    </a:cubicBezTo>
                    <a:cubicBezTo>
                      <a:pt x="0" y="154"/>
                      <a:pt x="8" y="162"/>
                      <a:pt x="18" y="162"/>
                    </a:cubicBezTo>
                    <a:cubicBezTo>
                      <a:pt x="28" y="162"/>
                      <a:pt x="36" y="154"/>
                      <a:pt x="36" y="144"/>
                    </a:cubicBezTo>
                    <a:close/>
                    <a:moveTo>
                      <a:pt x="115" y="270"/>
                    </a:moveTo>
                    <a:cubicBezTo>
                      <a:pt x="115" y="260"/>
                      <a:pt x="107" y="252"/>
                      <a:pt x="97" y="252"/>
                    </a:cubicBezTo>
                    <a:cubicBezTo>
                      <a:pt x="87" y="252"/>
                      <a:pt x="78" y="260"/>
                      <a:pt x="78" y="270"/>
                    </a:cubicBezTo>
                    <a:cubicBezTo>
                      <a:pt x="78" y="280"/>
                      <a:pt x="87" y="288"/>
                      <a:pt x="97" y="288"/>
                    </a:cubicBezTo>
                    <a:cubicBezTo>
                      <a:pt x="107" y="288"/>
                      <a:pt x="115" y="280"/>
                      <a:pt x="115" y="270"/>
                    </a:cubicBezTo>
                    <a:close/>
                    <a:moveTo>
                      <a:pt x="115" y="144"/>
                    </a:moveTo>
                    <a:cubicBezTo>
                      <a:pt x="115" y="134"/>
                      <a:pt x="107" y="126"/>
                      <a:pt x="97" y="126"/>
                    </a:cubicBezTo>
                    <a:cubicBezTo>
                      <a:pt x="87" y="126"/>
                      <a:pt x="78" y="134"/>
                      <a:pt x="78" y="144"/>
                    </a:cubicBezTo>
                    <a:cubicBezTo>
                      <a:pt x="78" y="154"/>
                      <a:pt x="87" y="162"/>
                      <a:pt x="97" y="162"/>
                    </a:cubicBezTo>
                    <a:cubicBezTo>
                      <a:pt x="107" y="162"/>
                      <a:pt x="115" y="154"/>
                      <a:pt x="115" y="144"/>
                    </a:cubicBezTo>
                    <a:close/>
                    <a:moveTo>
                      <a:pt x="75" y="18"/>
                    </a:moveTo>
                    <a:cubicBezTo>
                      <a:pt x="75" y="8"/>
                      <a:pt x="67" y="0"/>
                      <a:pt x="57" y="0"/>
                    </a:cubicBezTo>
                    <a:cubicBezTo>
                      <a:pt x="47" y="0"/>
                      <a:pt x="39" y="8"/>
                      <a:pt x="39" y="18"/>
                    </a:cubicBezTo>
                    <a:cubicBezTo>
                      <a:pt x="39" y="28"/>
                      <a:pt x="47" y="37"/>
                      <a:pt x="57" y="37"/>
                    </a:cubicBezTo>
                    <a:cubicBezTo>
                      <a:pt x="67" y="37"/>
                      <a:pt x="75" y="28"/>
                      <a:pt x="75" y="18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26" name="Picture 46">
                <a:extLst>
                  <a:ext uri="{FF2B5EF4-FFF2-40B4-BE49-F238E27FC236}">
                    <a16:creationId xmlns:a16="http://schemas.microsoft.com/office/drawing/2014/main" id="{A550EAB4-D210-4921-A75B-DC23E8D14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1138"/>
                <a:ext cx="473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" name="Rectangle 47">
                <a:extLst>
                  <a:ext uri="{FF2B5EF4-FFF2-40B4-BE49-F238E27FC236}">
                    <a16:creationId xmlns:a16="http://schemas.microsoft.com/office/drawing/2014/main" id="{E390DFDD-9381-4048-AF01-B99E2A60A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" y="1140"/>
                <a:ext cx="471" cy="8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28" name="Picture 48">
                <a:extLst>
                  <a:ext uri="{FF2B5EF4-FFF2-40B4-BE49-F238E27FC236}">
                    <a16:creationId xmlns:a16="http://schemas.microsoft.com/office/drawing/2014/main" id="{71B7C777-23DF-4B4C-9B18-D441B9AD8D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1212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9" name="Freeform 49">
                <a:extLst>
                  <a:ext uri="{FF2B5EF4-FFF2-40B4-BE49-F238E27FC236}">
                    <a16:creationId xmlns:a16="http://schemas.microsoft.com/office/drawing/2014/main" id="{9FFA91C5-2A92-4AA4-8FED-722685639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212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30" name="Picture 50">
                <a:extLst>
                  <a:ext uri="{FF2B5EF4-FFF2-40B4-BE49-F238E27FC236}">
                    <a16:creationId xmlns:a16="http://schemas.microsoft.com/office/drawing/2014/main" id="{5EF90350-798F-4C89-9A93-6180E78577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1141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1" name="Freeform 51">
                <a:extLst>
                  <a:ext uri="{FF2B5EF4-FFF2-40B4-BE49-F238E27FC236}">
                    <a16:creationId xmlns:a16="http://schemas.microsoft.com/office/drawing/2014/main" id="{CE10D370-09B5-4516-AC84-EA24FBA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141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32" name="Picture 52">
                <a:extLst>
                  <a:ext uri="{FF2B5EF4-FFF2-40B4-BE49-F238E27FC236}">
                    <a16:creationId xmlns:a16="http://schemas.microsoft.com/office/drawing/2014/main" id="{9CE88DBB-0F76-457C-AB37-32C4D535EF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1212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3" name="Freeform 53">
                <a:extLst>
                  <a:ext uri="{FF2B5EF4-FFF2-40B4-BE49-F238E27FC236}">
                    <a16:creationId xmlns:a16="http://schemas.microsoft.com/office/drawing/2014/main" id="{69F6B73E-8E56-4478-937E-E7C28259C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1212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34" name="Picture 54">
                <a:extLst>
                  <a:ext uri="{FF2B5EF4-FFF2-40B4-BE49-F238E27FC236}">
                    <a16:creationId xmlns:a16="http://schemas.microsoft.com/office/drawing/2014/main" id="{083D5BD5-E958-4EFF-9EF5-A60840BC6C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1141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5" name="Freeform 55">
                <a:extLst>
                  <a:ext uri="{FF2B5EF4-FFF2-40B4-BE49-F238E27FC236}">
                    <a16:creationId xmlns:a16="http://schemas.microsoft.com/office/drawing/2014/main" id="{E261E5BA-26C0-4289-98EA-709668656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1141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Rectangle 56">
                <a:extLst>
                  <a:ext uri="{FF2B5EF4-FFF2-40B4-BE49-F238E27FC236}">
                    <a16:creationId xmlns:a16="http://schemas.microsoft.com/office/drawing/2014/main" id="{2A20FA10-FC57-4F47-8363-A2C399126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" y="1187"/>
                <a:ext cx="217" cy="27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7" name="Freeform 57">
                <a:extLst>
                  <a:ext uri="{FF2B5EF4-FFF2-40B4-BE49-F238E27FC236}">
                    <a16:creationId xmlns:a16="http://schemas.microsoft.com/office/drawing/2014/main" id="{D1661417-CFE4-465D-B7B5-C230C951A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" y="1188"/>
                <a:ext cx="212" cy="23"/>
              </a:xfrm>
              <a:custGeom>
                <a:avLst/>
                <a:gdLst>
                  <a:gd name="T0" fmla="*/ 0 w 212"/>
                  <a:gd name="T1" fmla="*/ 23 h 23"/>
                  <a:gd name="T2" fmla="*/ 84 w 212"/>
                  <a:gd name="T3" fmla="*/ 23 h 23"/>
                  <a:gd name="T4" fmla="*/ 84 w 212"/>
                  <a:gd name="T5" fmla="*/ 0 h 23"/>
                  <a:gd name="T6" fmla="*/ 0 w 212"/>
                  <a:gd name="T7" fmla="*/ 0 h 23"/>
                  <a:gd name="T8" fmla="*/ 0 w 212"/>
                  <a:gd name="T9" fmla="*/ 23 h 23"/>
                  <a:gd name="T10" fmla="*/ 98 w 212"/>
                  <a:gd name="T11" fmla="*/ 23 h 23"/>
                  <a:gd name="T12" fmla="*/ 182 w 212"/>
                  <a:gd name="T13" fmla="*/ 23 h 23"/>
                  <a:gd name="T14" fmla="*/ 182 w 212"/>
                  <a:gd name="T15" fmla="*/ 0 h 23"/>
                  <a:gd name="T16" fmla="*/ 98 w 212"/>
                  <a:gd name="T17" fmla="*/ 0 h 23"/>
                  <a:gd name="T18" fmla="*/ 98 w 212"/>
                  <a:gd name="T19" fmla="*/ 23 h 23"/>
                  <a:gd name="T20" fmla="*/ 198 w 212"/>
                  <a:gd name="T21" fmla="*/ 23 h 23"/>
                  <a:gd name="T22" fmla="*/ 212 w 212"/>
                  <a:gd name="T23" fmla="*/ 23 h 23"/>
                  <a:gd name="T24" fmla="*/ 212 w 212"/>
                  <a:gd name="T25" fmla="*/ 11 h 23"/>
                  <a:gd name="T26" fmla="*/ 198 w 212"/>
                  <a:gd name="T27" fmla="*/ 11 h 23"/>
                  <a:gd name="T28" fmla="*/ 198 w 212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2" h="23">
                    <a:moveTo>
                      <a:pt x="0" y="23"/>
                    </a:moveTo>
                    <a:lnTo>
                      <a:pt x="84" y="23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23"/>
                    </a:lnTo>
                    <a:close/>
                    <a:moveTo>
                      <a:pt x="98" y="23"/>
                    </a:moveTo>
                    <a:lnTo>
                      <a:pt x="182" y="23"/>
                    </a:lnTo>
                    <a:lnTo>
                      <a:pt x="182" y="0"/>
                    </a:lnTo>
                    <a:lnTo>
                      <a:pt x="98" y="0"/>
                    </a:lnTo>
                    <a:lnTo>
                      <a:pt x="98" y="23"/>
                    </a:lnTo>
                    <a:close/>
                    <a:moveTo>
                      <a:pt x="198" y="23"/>
                    </a:moveTo>
                    <a:lnTo>
                      <a:pt x="212" y="23"/>
                    </a:lnTo>
                    <a:lnTo>
                      <a:pt x="212" y="11"/>
                    </a:lnTo>
                    <a:lnTo>
                      <a:pt x="198" y="11"/>
                    </a:lnTo>
                    <a:lnTo>
                      <a:pt x="19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Rectangle 58">
                <a:extLst>
                  <a:ext uri="{FF2B5EF4-FFF2-40B4-BE49-F238E27FC236}">
                    <a16:creationId xmlns:a16="http://schemas.microsoft.com/office/drawing/2014/main" id="{BF75EC45-D669-4064-B508-5B76D9E5E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" y="1187"/>
                <a:ext cx="217" cy="27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Rectangle 59">
                <a:extLst>
                  <a:ext uri="{FF2B5EF4-FFF2-40B4-BE49-F238E27FC236}">
                    <a16:creationId xmlns:a16="http://schemas.microsoft.com/office/drawing/2014/main" id="{147FF236-6BAB-4044-A959-2F6DF311C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" y="1188"/>
                <a:ext cx="84" cy="23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0" name="Rectangle 60">
                <a:extLst>
                  <a:ext uri="{FF2B5EF4-FFF2-40B4-BE49-F238E27FC236}">
                    <a16:creationId xmlns:a16="http://schemas.microsoft.com/office/drawing/2014/main" id="{0E1B25A2-F9F9-430E-9DED-1139C8F25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1188"/>
                <a:ext cx="84" cy="23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Rectangle 61">
                <a:extLst>
                  <a:ext uri="{FF2B5EF4-FFF2-40B4-BE49-F238E27FC236}">
                    <a16:creationId xmlns:a16="http://schemas.microsoft.com/office/drawing/2014/main" id="{DDEA6AF6-71CF-45DD-ADCF-D0F15D479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" y="1199"/>
                <a:ext cx="14" cy="1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62">
                <a:extLst>
                  <a:ext uri="{FF2B5EF4-FFF2-40B4-BE49-F238E27FC236}">
                    <a16:creationId xmlns:a16="http://schemas.microsoft.com/office/drawing/2014/main" id="{DE1298FE-F10F-45A1-9EBF-C7A1DBCAA3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" y="1200"/>
                <a:ext cx="211" cy="11"/>
              </a:xfrm>
              <a:custGeom>
                <a:avLst/>
                <a:gdLst>
                  <a:gd name="T0" fmla="*/ 73 w 211"/>
                  <a:gd name="T1" fmla="*/ 9 h 11"/>
                  <a:gd name="T2" fmla="*/ 78 w 211"/>
                  <a:gd name="T3" fmla="*/ 11 h 11"/>
                  <a:gd name="T4" fmla="*/ 79 w 211"/>
                  <a:gd name="T5" fmla="*/ 8 h 11"/>
                  <a:gd name="T6" fmla="*/ 70 w 211"/>
                  <a:gd name="T7" fmla="*/ 0 h 11"/>
                  <a:gd name="T8" fmla="*/ 59 w 211"/>
                  <a:gd name="T9" fmla="*/ 8 h 11"/>
                  <a:gd name="T10" fmla="*/ 60 w 211"/>
                  <a:gd name="T11" fmla="*/ 11 h 11"/>
                  <a:gd name="T12" fmla="*/ 65 w 211"/>
                  <a:gd name="T13" fmla="*/ 9 h 11"/>
                  <a:gd name="T14" fmla="*/ 68 w 211"/>
                  <a:gd name="T15" fmla="*/ 0 h 11"/>
                  <a:gd name="T16" fmla="*/ 42 w 211"/>
                  <a:gd name="T17" fmla="*/ 8 h 11"/>
                  <a:gd name="T18" fmla="*/ 46 w 211"/>
                  <a:gd name="T19" fmla="*/ 9 h 11"/>
                  <a:gd name="T20" fmla="*/ 50 w 211"/>
                  <a:gd name="T21" fmla="*/ 9 h 11"/>
                  <a:gd name="T22" fmla="*/ 55 w 211"/>
                  <a:gd name="T23" fmla="*/ 8 h 11"/>
                  <a:gd name="T24" fmla="*/ 42 w 211"/>
                  <a:gd name="T25" fmla="*/ 8 h 11"/>
                  <a:gd name="T26" fmla="*/ 31 w 211"/>
                  <a:gd name="T27" fmla="*/ 9 h 11"/>
                  <a:gd name="T28" fmla="*/ 36 w 211"/>
                  <a:gd name="T29" fmla="*/ 11 h 11"/>
                  <a:gd name="T30" fmla="*/ 37 w 211"/>
                  <a:gd name="T31" fmla="*/ 8 h 11"/>
                  <a:gd name="T32" fmla="*/ 28 w 211"/>
                  <a:gd name="T33" fmla="*/ 0 h 11"/>
                  <a:gd name="T34" fmla="*/ 17 w 211"/>
                  <a:gd name="T35" fmla="*/ 8 h 11"/>
                  <a:gd name="T36" fmla="*/ 18 w 211"/>
                  <a:gd name="T37" fmla="*/ 11 h 11"/>
                  <a:gd name="T38" fmla="*/ 23 w 211"/>
                  <a:gd name="T39" fmla="*/ 9 h 11"/>
                  <a:gd name="T40" fmla="*/ 27 w 211"/>
                  <a:gd name="T41" fmla="*/ 0 h 11"/>
                  <a:gd name="T42" fmla="*/ 0 w 211"/>
                  <a:gd name="T43" fmla="*/ 8 h 11"/>
                  <a:gd name="T44" fmla="*/ 5 w 211"/>
                  <a:gd name="T45" fmla="*/ 9 h 11"/>
                  <a:gd name="T46" fmla="*/ 8 w 211"/>
                  <a:gd name="T47" fmla="*/ 9 h 11"/>
                  <a:gd name="T48" fmla="*/ 13 w 211"/>
                  <a:gd name="T49" fmla="*/ 8 h 11"/>
                  <a:gd name="T50" fmla="*/ 0 w 211"/>
                  <a:gd name="T51" fmla="*/ 8 h 11"/>
                  <a:gd name="T52" fmla="*/ 101 w 211"/>
                  <a:gd name="T53" fmla="*/ 9 h 11"/>
                  <a:gd name="T54" fmla="*/ 106 w 211"/>
                  <a:gd name="T55" fmla="*/ 11 h 11"/>
                  <a:gd name="T56" fmla="*/ 107 w 211"/>
                  <a:gd name="T57" fmla="*/ 8 h 11"/>
                  <a:gd name="T58" fmla="*/ 97 w 211"/>
                  <a:gd name="T59" fmla="*/ 0 h 11"/>
                  <a:gd name="T60" fmla="*/ 115 w 211"/>
                  <a:gd name="T61" fmla="*/ 8 h 11"/>
                  <a:gd name="T62" fmla="*/ 116 w 211"/>
                  <a:gd name="T63" fmla="*/ 11 h 11"/>
                  <a:gd name="T64" fmla="*/ 121 w 211"/>
                  <a:gd name="T65" fmla="*/ 9 h 11"/>
                  <a:gd name="T66" fmla="*/ 124 w 211"/>
                  <a:gd name="T67" fmla="*/ 0 h 11"/>
                  <a:gd name="T68" fmla="*/ 125 w 211"/>
                  <a:gd name="T69" fmla="*/ 8 h 11"/>
                  <a:gd name="T70" fmla="*/ 130 w 211"/>
                  <a:gd name="T71" fmla="*/ 9 h 11"/>
                  <a:gd name="T72" fmla="*/ 133 w 211"/>
                  <a:gd name="T73" fmla="*/ 9 h 11"/>
                  <a:gd name="T74" fmla="*/ 138 w 211"/>
                  <a:gd name="T75" fmla="*/ 8 h 11"/>
                  <a:gd name="T76" fmla="*/ 125 w 211"/>
                  <a:gd name="T77" fmla="*/ 8 h 11"/>
                  <a:gd name="T78" fmla="*/ 143 w 211"/>
                  <a:gd name="T79" fmla="*/ 9 h 11"/>
                  <a:gd name="T80" fmla="*/ 147 w 211"/>
                  <a:gd name="T81" fmla="*/ 11 h 11"/>
                  <a:gd name="T82" fmla="*/ 149 w 211"/>
                  <a:gd name="T83" fmla="*/ 8 h 11"/>
                  <a:gd name="T84" fmla="*/ 139 w 211"/>
                  <a:gd name="T85" fmla="*/ 0 h 11"/>
                  <a:gd name="T86" fmla="*/ 157 w 211"/>
                  <a:gd name="T87" fmla="*/ 8 h 11"/>
                  <a:gd name="T88" fmla="*/ 158 w 211"/>
                  <a:gd name="T89" fmla="*/ 11 h 11"/>
                  <a:gd name="T90" fmla="*/ 163 w 211"/>
                  <a:gd name="T91" fmla="*/ 9 h 11"/>
                  <a:gd name="T92" fmla="*/ 166 w 211"/>
                  <a:gd name="T93" fmla="*/ 0 h 11"/>
                  <a:gd name="T94" fmla="*/ 167 w 211"/>
                  <a:gd name="T95" fmla="*/ 8 h 11"/>
                  <a:gd name="T96" fmla="*/ 172 w 211"/>
                  <a:gd name="T97" fmla="*/ 9 h 11"/>
                  <a:gd name="T98" fmla="*/ 175 w 211"/>
                  <a:gd name="T99" fmla="*/ 9 h 11"/>
                  <a:gd name="T100" fmla="*/ 180 w 211"/>
                  <a:gd name="T101" fmla="*/ 8 h 11"/>
                  <a:gd name="T102" fmla="*/ 167 w 211"/>
                  <a:gd name="T103" fmla="*/ 8 h 11"/>
                  <a:gd name="T104" fmla="*/ 201 w 211"/>
                  <a:gd name="T105" fmla="*/ 9 h 11"/>
                  <a:gd name="T106" fmla="*/ 206 w 211"/>
                  <a:gd name="T107" fmla="*/ 11 h 11"/>
                  <a:gd name="T108" fmla="*/ 208 w 211"/>
                  <a:gd name="T109" fmla="*/ 8 h 11"/>
                  <a:gd name="T110" fmla="*/ 198 w 211"/>
                  <a:gd name="T1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1" h="11">
                    <a:moveTo>
                      <a:pt x="70" y="8"/>
                    </a:moveTo>
                    <a:lnTo>
                      <a:pt x="73" y="8"/>
                    </a:lnTo>
                    <a:lnTo>
                      <a:pt x="73" y="9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8" y="11"/>
                    </a:lnTo>
                    <a:lnTo>
                      <a:pt x="78" y="9"/>
                    </a:lnTo>
                    <a:lnTo>
                      <a:pt x="79" y="9"/>
                    </a:lnTo>
                    <a:lnTo>
                      <a:pt x="79" y="8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0" y="0"/>
                    </a:lnTo>
                    <a:lnTo>
                      <a:pt x="70" y="8"/>
                    </a:lnTo>
                    <a:close/>
                    <a:moveTo>
                      <a:pt x="56" y="8"/>
                    </a:moveTo>
                    <a:lnTo>
                      <a:pt x="59" y="8"/>
                    </a:lnTo>
                    <a:lnTo>
                      <a:pt x="59" y="9"/>
                    </a:lnTo>
                    <a:lnTo>
                      <a:pt x="60" y="9"/>
                    </a:lnTo>
                    <a:lnTo>
                      <a:pt x="60" y="11"/>
                    </a:lnTo>
                    <a:lnTo>
                      <a:pt x="64" y="11"/>
                    </a:lnTo>
                    <a:lnTo>
                      <a:pt x="64" y="9"/>
                    </a:lnTo>
                    <a:lnTo>
                      <a:pt x="65" y="9"/>
                    </a:lnTo>
                    <a:lnTo>
                      <a:pt x="65" y="8"/>
                    </a:lnTo>
                    <a:lnTo>
                      <a:pt x="68" y="8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56" y="8"/>
                    </a:lnTo>
                    <a:close/>
                    <a:moveTo>
                      <a:pt x="42" y="8"/>
                    </a:moveTo>
                    <a:lnTo>
                      <a:pt x="45" y="8"/>
                    </a:lnTo>
                    <a:lnTo>
                      <a:pt x="45" y="9"/>
                    </a:lnTo>
                    <a:lnTo>
                      <a:pt x="46" y="9"/>
                    </a:lnTo>
                    <a:lnTo>
                      <a:pt x="46" y="11"/>
                    </a:lnTo>
                    <a:lnTo>
                      <a:pt x="50" y="11"/>
                    </a:lnTo>
                    <a:lnTo>
                      <a:pt x="50" y="9"/>
                    </a:lnTo>
                    <a:lnTo>
                      <a:pt x="51" y="9"/>
                    </a:lnTo>
                    <a:lnTo>
                      <a:pt x="51" y="8"/>
                    </a:lnTo>
                    <a:lnTo>
                      <a:pt x="55" y="8"/>
                    </a:lnTo>
                    <a:lnTo>
                      <a:pt x="55" y="0"/>
                    </a:lnTo>
                    <a:lnTo>
                      <a:pt x="42" y="0"/>
                    </a:lnTo>
                    <a:lnTo>
                      <a:pt x="42" y="8"/>
                    </a:lnTo>
                    <a:close/>
                    <a:moveTo>
                      <a:pt x="28" y="8"/>
                    </a:moveTo>
                    <a:lnTo>
                      <a:pt x="31" y="8"/>
                    </a:lnTo>
                    <a:lnTo>
                      <a:pt x="31" y="9"/>
                    </a:lnTo>
                    <a:lnTo>
                      <a:pt x="32" y="9"/>
                    </a:lnTo>
                    <a:lnTo>
                      <a:pt x="32" y="11"/>
                    </a:lnTo>
                    <a:lnTo>
                      <a:pt x="36" y="11"/>
                    </a:lnTo>
                    <a:lnTo>
                      <a:pt x="36" y="9"/>
                    </a:lnTo>
                    <a:lnTo>
                      <a:pt x="37" y="9"/>
                    </a:lnTo>
                    <a:lnTo>
                      <a:pt x="37" y="8"/>
                    </a:lnTo>
                    <a:lnTo>
                      <a:pt x="41" y="8"/>
                    </a:lnTo>
                    <a:lnTo>
                      <a:pt x="41" y="0"/>
                    </a:lnTo>
                    <a:lnTo>
                      <a:pt x="28" y="0"/>
                    </a:lnTo>
                    <a:lnTo>
                      <a:pt x="28" y="8"/>
                    </a:lnTo>
                    <a:close/>
                    <a:moveTo>
                      <a:pt x="14" y="8"/>
                    </a:moveTo>
                    <a:lnTo>
                      <a:pt x="17" y="8"/>
                    </a:lnTo>
                    <a:lnTo>
                      <a:pt x="17" y="9"/>
                    </a:lnTo>
                    <a:lnTo>
                      <a:pt x="18" y="9"/>
                    </a:lnTo>
                    <a:lnTo>
                      <a:pt x="18" y="11"/>
                    </a:lnTo>
                    <a:lnTo>
                      <a:pt x="22" y="11"/>
                    </a:lnTo>
                    <a:lnTo>
                      <a:pt x="22" y="9"/>
                    </a:lnTo>
                    <a:lnTo>
                      <a:pt x="23" y="9"/>
                    </a:lnTo>
                    <a:lnTo>
                      <a:pt x="23" y="8"/>
                    </a:lnTo>
                    <a:lnTo>
                      <a:pt x="27" y="8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14" y="8"/>
                    </a:lnTo>
                    <a:close/>
                    <a:moveTo>
                      <a:pt x="0" y="8"/>
                    </a:moveTo>
                    <a:lnTo>
                      <a:pt x="3" y="8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9" y="9"/>
                    </a:lnTo>
                    <a:lnTo>
                      <a:pt x="9" y="8"/>
                    </a:lnTo>
                    <a:lnTo>
                      <a:pt x="13" y="8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  <a:moveTo>
                      <a:pt x="97" y="8"/>
                    </a:moveTo>
                    <a:lnTo>
                      <a:pt x="101" y="8"/>
                    </a:lnTo>
                    <a:lnTo>
                      <a:pt x="101" y="9"/>
                    </a:lnTo>
                    <a:lnTo>
                      <a:pt x="102" y="9"/>
                    </a:lnTo>
                    <a:lnTo>
                      <a:pt x="102" y="11"/>
                    </a:lnTo>
                    <a:lnTo>
                      <a:pt x="106" y="11"/>
                    </a:lnTo>
                    <a:lnTo>
                      <a:pt x="106" y="9"/>
                    </a:lnTo>
                    <a:lnTo>
                      <a:pt x="107" y="9"/>
                    </a:lnTo>
                    <a:lnTo>
                      <a:pt x="107" y="8"/>
                    </a:lnTo>
                    <a:lnTo>
                      <a:pt x="110" y="8"/>
                    </a:lnTo>
                    <a:lnTo>
                      <a:pt x="110" y="0"/>
                    </a:lnTo>
                    <a:lnTo>
                      <a:pt x="97" y="0"/>
                    </a:lnTo>
                    <a:lnTo>
                      <a:pt x="97" y="8"/>
                    </a:lnTo>
                    <a:close/>
                    <a:moveTo>
                      <a:pt x="111" y="8"/>
                    </a:moveTo>
                    <a:lnTo>
                      <a:pt x="115" y="8"/>
                    </a:lnTo>
                    <a:lnTo>
                      <a:pt x="115" y="9"/>
                    </a:lnTo>
                    <a:lnTo>
                      <a:pt x="116" y="9"/>
                    </a:lnTo>
                    <a:lnTo>
                      <a:pt x="116" y="11"/>
                    </a:lnTo>
                    <a:lnTo>
                      <a:pt x="119" y="11"/>
                    </a:lnTo>
                    <a:lnTo>
                      <a:pt x="119" y="9"/>
                    </a:lnTo>
                    <a:lnTo>
                      <a:pt x="121" y="9"/>
                    </a:lnTo>
                    <a:lnTo>
                      <a:pt x="121" y="8"/>
                    </a:lnTo>
                    <a:lnTo>
                      <a:pt x="124" y="8"/>
                    </a:lnTo>
                    <a:lnTo>
                      <a:pt x="124" y="0"/>
                    </a:lnTo>
                    <a:lnTo>
                      <a:pt x="111" y="0"/>
                    </a:lnTo>
                    <a:lnTo>
                      <a:pt x="111" y="8"/>
                    </a:lnTo>
                    <a:close/>
                    <a:moveTo>
                      <a:pt x="125" y="8"/>
                    </a:moveTo>
                    <a:lnTo>
                      <a:pt x="129" y="8"/>
                    </a:lnTo>
                    <a:lnTo>
                      <a:pt x="129" y="9"/>
                    </a:lnTo>
                    <a:lnTo>
                      <a:pt x="130" y="9"/>
                    </a:lnTo>
                    <a:lnTo>
                      <a:pt x="130" y="11"/>
                    </a:lnTo>
                    <a:lnTo>
                      <a:pt x="133" y="11"/>
                    </a:lnTo>
                    <a:lnTo>
                      <a:pt x="133" y="9"/>
                    </a:lnTo>
                    <a:lnTo>
                      <a:pt x="135" y="9"/>
                    </a:lnTo>
                    <a:lnTo>
                      <a:pt x="135" y="8"/>
                    </a:lnTo>
                    <a:lnTo>
                      <a:pt x="138" y="8"/>
                    </a:lnTo>
                    <a:lnTo>
                      <a:pt x="138" y="0"/>
                    </a:lnTo>
                    <a:lnTo>
                      <a:pt x="125" y="0"/>
                    </a:lnTo>
                    <a:lnTo>
                      <a:pt x="125" y="8"/>
                    </a:lnTo>
                    <a:close/>
                    <a:moveTo>
                      <a:pt x="139" y="8"/>
                    </a:moveTo>
                    <a:lnTo>
                      <a:pt x="143" y="8"/>
                    </a:lnTo>
                    <a:lnTo>
                      <a:pt x="143" y="9"/>
                    </a:lnTo>
                    <a:lnTo>
                      <a:pt x="144" y="9"/>
                    </a:lnTo>
                    <a:lnTo>
                      <a:pt x="144" y="11"/>
                    </a:lnTo>
                    <a:lnTo>
                      <a:pt x="147" y="11"/>
                    </a:lnTo>
                    <a:lnTo>
                      <a:pt x="147" y="9"/>
                    </a:lnTo>
                    <a:lnTo>
                      <a:pt x="149" y="9"/>
                    </a:lnTo>
                    <a:lnTo>
                      <a:pt x="149" y="8"/>
                    </a:lnTo>
                    <a:lnTo>
                      <a:pt x="152" y="8"/>
                    </a:lnTo>
                    <a:lnTo>
                      <a:pt x="152" y="0"/>
                    </a:lnTo>
                    <a:lnTo>
                      <a:pt x="139" y="0"/>
                    </a:lnTo>
                    <a:lnTo>
                      <a:pt x="139" y="8"/>
                    </a:lnTo>
                    <a:close/>
                    <a:moveTo>
                      <a:pt x="153" y="8"/>
                    </a:moveTo>
                    <a:lnTo>
                      <a:pt x="157" y="8"/>
                    </a:lnTo>
                    <a:lnTo>
                      <a:pt x="157" y="9"/>
                    </a:lnTo>
                    <a:lnTo>
                      <a:pt x="158" y="9"/>
                    </a:lnTo>
                    <a:lnTo>
                      <a:pt x="158" y="11"/>
                    </a:lnTo>
                    <a:lnTo>
                      <a:pt x="161" y="11"/>
                    </a:lnTo>
                    <a:lnTo>
                      <a:pt x="161" y="9"/>
                    </a:lnTo>
                    <a:lnTo>
                      <a:pt x="163" y="9"/>
                    </a:lnTo>
                    <a:lnTo>
                      <a:pt x="163" y="8"/>
                    </a:lnTo>
                    <a:lnTo>
                      <a:pt x="166" y="8"/>
                    </a:lnTo>
                    <a:lnTo>
                      <a:pt x="166" y="0"/>
                    </a:lnTo>
                    <a:lnTo>
                      <a:pt x="153" y="0"/>
                    </a:lnTo>
                    <a:lnTo>
                      <a:pt x="153" y="8"/>
                    </a:lnTo>
                    <a:close/>
                    <a:moveTo>
                      <a:pt x="167" y="8"/>
                    </a:moveTo>
                    <a:lnTo>
                      <a:pt x="171" y="8"/>
                    </a:lnTo>
                    <a:lnTo>
                      <a:pt x="171" y="9"/>
                    </a:lnTo>
                    <a:lnTo>
                      <a:pt x="172" y="9"/>
                    </a:lnTo>
                    <a:lnTo>
                      <a:pt x="172" y="11"/>
                    </a:lnTo>
                    <a:lnTo>
                      <a:pt x="175" y="11"/>
                    </a:lnTo>
                    <a:lnTo>
                      <a:pt x="175" y="9"/>
                    </a:lnTo>
                    <a:lnTo>
                      <a:pt x="177" y="9"/>
                    </a:lnTo>
                    <a:lnTo>
                      <a:pt x="177" y="8"/>
                    </a:lnTo>
                    <a:lnTo>
                      <a:pt x="180" y="8"/>
                    </a:lnTo>
                    <a:lnTo>
                      <a:pt x="180" y="0"/>
                    </a:lnTo>
                    <a:lnTo>
                      <a:pt x="167" y="0"/>
                    </a:lnTo>
                    <a:lnTo>
                      <a:pt x="167" y="8"/>
                    </a:lnTo>
                    <a:close/>
                    <a:moveTo>
                      <a:pt x="198" y="8"/>
                    </a:moveTo>
                    <a:lnTo>
                      <a:pt x="201" y="8"/>
                    </a:lnTo>
                    <a:lnTo>
                      <a:pt x="201" y="9"/>
                    </a:lnTo>
                    <a:lnTo>
                      <a:pt x="203" y="9"/>
                    </a:lnTo>
                    <a:lnTo>
                      <a:pt x="203" y="11"/>
                    </a:lnTo>
                    <a:lnTo>
                      <a:pt x="206" y="11"/>
                    </a:lnTo>
                    <a:lnTo>
                      <a:pt x="206" y="9"/>
                    </a:lnTo>
                    <a:lnTo>
                      <a:pt x="208" y="9"/>
                    </a:lnTo>
                    <a:lnTo>
                      <a:pt x="208" y="8"/>
                    </a:lnTo>
                    <a:lnTo>
                      <a:pt x="211" y="8"/>
                    </a:lnTo>
                    <a:lnTo>
                      <a:pt x="211" y="0"/>
                    </a:lnTo>
                    <a:lnTo>
                      <a:pt x="198" y="0"/>
                    </a:lnTo>
                    <a:lnTo>
                      <a:pt x="198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Freeform 63">
                <a:extLst>
                  <a:ext uri="{FF2B5EF4-FFF2-40B4-BE49-F238E27FC236}">
                    <a16:creationId xmlns:a16="http://schemas.microsoft.com/office/drawing/2014/main" id="{C12EA430-0999-4A1A-AC12-6895ACDD0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200"/>
                <a:ext cx="204" cy="3"/>
              </a:xfrm>
              <a:custGeom>
                <a:avLst/>
                <a:gdLst>
                  <a:gd name="T0" fmla="*/ 76 w 204"/>
                  <a:gd name="T1" fmla="*/ 3 h 3"/>
                  <a:gd name="T2" fmla="*/ 70 w 204"/>
                  <a:gd name="T3" fmla="*/ 0 h 3"/>
                  <a:gd name="T4" fmla="*/ 56 w 204"/>
                  <a:gd name="T5" fmla="*/ 3 h 3"/>
                  <a:gd name="T6" fmla="*/ 62 w 204"/>
                  <a:gd name="T7" fmla="*/ 0 h 3"/>
                  <a:gd name="T8" fmla="*/ 56 w 204"/>
                  <a:gd name="T9" fmla="*/ 3 h 3"/>
                  <a:gd name="T10" fmla="*/ 48 w 204"/>
                  <a:gd name="T11" fmla="*/ 3 h 3"/>
                  <a:gd name="T12" fmla="*/ 42 w 204"/>
                  <a:gd name="T13" fmla="*/ 0 h 3"/>
                  <a:gd name="T14" fmla="*/ 28 w 204"/>
                  <a:gd name="T15" fmla="*/ 3 h 3"/>
                  <a:gd name="T16" fmla="*/ 34 w 204"/>
                  <a:gd name="T17" fmla="*/ 0 h 3"/>
                  <a:gd name="T18" fmla="*/ 28 w 204"/>
                  <a:gd name="T19" fmla="*/ 3 h 3"/>
                  <a:gd name="T20" fmla="*/ 20 w 204"/>
                  <a:gd name="T21" fmla="*/ 3 h 3"/>
                  <a:gd name="T22" fmla="*/ 14 w 204"/>
                  <a:gd name="T23" fmla="*/ 0 h 3"/>
                  <a:gd name="T24" fmla="*/ 0 w 204"/>
                  <a:gd name="T25" fmla="*/ 3 h 3"/>
                  <a:gd name="T26" fmla="*/ 6 w 204"/>
                  <a:gd name="T27" fmla="*/ 0 h 3"/>
                  <a:gd name="T28" fmla="*/ 0 w 204"/>
                  <a:gd name="T29" fmla="*/ 3 h 3"/>
                  <a:gd name="T30" fmla="*/ 104 w 204"/>
                  <a:gd name="T31" fmla="*/ 3 h 3"/>
                  <a:gd name="T32" fmla="*/ 98 w 204"/>
                  <a:gd name="T33" fmla="*/ 0 h 3"/>
                  <a:gd name="T34" fmla="*/ 112 w 204"/>
                  <a:gd name="T35" fmla="*/ 3 h 3"/>
                  <a:gd name="T36" fmla="*/ 118 w 204"/>
                  <a:gd name="T37" fmla="*/ 0 h 3"/>
                  <a:gd name="T38" fmla="*/ 112 w 204"/>
                  <a:gd name="T39" fmla="*/ 3 h 3"/>
                  <a:gd name="T40" fmla="*/ 132 w 204"/>
                  <a:gd name="T41" fmla="*/ 3 h 3"/>
                  <a:gd name="T42" fmla="*/ 126 w 204"/>
                  <a:gd name="T43" fmla="*/ 0 h 3"/>
                  <a:gd name="T44" fmla="*/ 140 w 204"/>
                  <a:gd name="T45" fmla="*/ 3 h 3"/>
                  <a:gd name="T46" fmla="*/ 146 w 204"/>
                  <a:gd name="T47" fmla="*/ 0 h 3"/>
                  <a:gd name="T48" fmla="*/ 140 w 204"/>
                  <a:gd name="T49" fmla="*/ 3 h 3"/>
                  <a:gd name="T50" fmla="*/ 160 w 204"/>
                  <a:gd name="T51" fmla="*/ 3 h 3"/>
                  <a:gd name="T52" fmla="*/ 154 w 204"/>
                  <a:gd name="T53" fmla="*/ 0 h 3"/>
                  <a:gd name="T54" fmla="*/ 168 w 204"/>
                  <a:gd name="T55" fmla="*/ 3 h 3"/>
                  <a:gd name="T56" fmla="*/ 174 w 204"/>
                  <a:gd name="T57" fmla="*/ 0 h 3"/>
                  <a:gd name="T58" fmla="*/ 168 w 204"/>
                  <a:gd name="T59" fmla="*/ 3 h 3"/>
                  <a:gd name="T60" fmla="*/ 204 w 204"/>
                  <a:gd name="T61" fmla="*/ 3 h 3"/>
                  <a:gd name="T62" fmla="*/ 199 w 204"/>
                  <a:gd name="T6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4" h="3">
                    <a:moveTo>
                      <a:pt x="70" y="3"/>
                    </a:moveTo>
                    <a:lnTo>
                      <a:pt x="76" y="3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70" y="3"/>
                    </a:lnTo>
                    <a:close/>
                    <a:moveTo>
                      <a:pt x="56" y="3"/>
                    </a:moveTo>
                    <a:lnTo>
                      <a:pt x="62" y="3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  <a:moveTo>
                      <a:pt x="42" y="3"/>
                    </a:moveTo>
                    <a:lnTo>
                      <a:pt x="48" y="3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2" y="3"/>
                    </a:lnTo>
                    <a:close/>
                    <a:moveTo>
                      <a:pt x="28" y="3"/>
                    </a:moveTo>
                    <a:lnTo>
                      <a:pt x="34" y="3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3"/>
                    </a:lnTo>
                    <a:close/>
                    <a:moveTo>
                      <a:pt x="14" y="3"/>
                    </a:moveTo>
                    <a:lnTo>
                      <a:pt x="20" y="3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3"/>
                    </a:lnTo>
                    <a:close/>
                    <a:moveTo>
                      <a:pt x="0" y="3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  <a:moveTo>
                      <a:pt x="98" y="3"/>
                    </a:moveTo>
                    <a:lnTo>
                      <a:pt x="104" y="3"/>
                    </a:lnTo>
                    <a:lnTo>
                      <a:pt x="104" y="0"/>
                    </a:lnTo>
                    <a:lnTo>
                      <a:pt x="98" y="0"/>
                    </a:lnTo>
                    <a:lnTo>
                      <a:pt x="98" y="3"/>
                    </a:lnTo>
                    <a:close/>
                    <a:moveTo>
                      <a:pt x="112" y="3"/>
                    </a:moveTo>
                    <a:lnTo>
                      <a:pt x="118" y="3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2" y="3"/>
                    </a:lnTo>
                    <a:close/>
                    <a:moveTo>
                      <a:pt x="126" y="3"/>
                    </a:moveTo>
                    <a:lnTo>
                      <a:pt x="132" y="3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6" y="3"/>
                    </a:lnTo>
                    <a:close/>
                    <a:moveTo>
                      <a:pt x="140" y="3"/>
                    </a:moveTo>
                    <a:lnTo>
                      <a:pt x="146" y="3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3"/>
                    </a:lnTo>
                    <a:close/>
                    <a:moveTo>
                      <a:pt x="154" y="3"/>
                    </a:moveTo>
                    <a:lnTo>
                      <a:pt x="160" y="3"/>
                    </a:lnTo>
                    <a:lnTo>
                      <a:pt x="160" y="0"/>
                    </a:lnTo>
                    <a:lnTo>
                      <a:pt x="154" y="0"/>
                    </a:lnTo>
                    <a:lnTo>
                      <a:pt x="154" y="3"/>
                    </a:lnTo>
                    <a:close/>
                    <a:moveTo>
                      <a:pt x="168" y="3"/>
                    </a:moveTo>
                    <a:lnTo>
                      <a:pt x="174" y="3"/>
                    </a:lnTo>
                    <a:lnTo>
                      <a:pt x="174" y="0"/>
                    </a:lnTo>
                    <a:lnTo>
                      <a:pt x="168" y="0"/>
                    </a:lnTo>
                    <a:lnTo>
                      <a:pt x="168" y="3"/>
                    </a:lnTo>
                    <a:close/>
                    <a:moveTo>
                      <a:pt x="199" y="3"/>
                    </a:moveTo>
                    <a:lnTo>
                      <a:pt x="204" y="3"/>
                    </a:lnTo>
                    <a:lnTo>
                      <a:pt x="204" y="0"/>
                    </a:lnTo>
                    <a:lnTo>
                      <a:pt x="199" y="0"/>
                    </a:lnTo>
                    <a:lnTo>
                      <a:pt x="199" y="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64">
                <a:extLst>
                  <a:ext uri="{FF2B5EF4-FFF2-40B4-BE49-F238E27FC236}">
                    <a16:creationId xmlns:a16="http://schemas.microsoft.com/office/drawing/2014/main" id="{8A414AFC-DE05-40B6-8BF3-3D21A0E1E2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" y="1188"/>
                <a:ext cx="180" cy="11"/>
              </a:xfrm>
              <a:custGeom>
                <a:avLst/>
                <a:gdLst>
                  <a:gd name="T0" fmla="*/ 3 w 180"/>
                  <a:gd name="T1" fmla="*/ 1 h 11"/>
                  <a:gd name="T2" fmla="*/ 8 w 180"/>
                  <a:gd name="T3" fmla="*/ 0 h 11"/>
                  <a:gd name="T4" fmla="*/ 9 w 180"/>
                  <a:gd name="T5" fmla="*/ 3 h 11"/>
                  <a:gd name="T6" fmla="*/ 0 w 180"/>
                  <a:gd name="T7" fmla="*/ 11 h 11"/>
                  <a:gd name="T8" fmla="*/ 17 w 180"/>
                  <a:gd name="T9" fmla="*/ 3 h 11"/>
                  <a:gd name="T10" fmla="*/ 18 w 180"/>
                  <a:gd name="T11" fmla="*/ 0 h 11"/>
                  <a:gd name="T12" fmla="*/ 23 w 180"/>
                  <a:gd name="T13" fmla="*/ 1 h 11"/>
                  <a:gd name="T14" fmla="*/ 27 w 180"/>
                  <a:gd name="T15" fmla="*/ 11 h 11"/>
                  <a:gd name="T16" fmla="*/ 28 w 180"/>
                  <a:gd name="T17" fmla="*/ 3 h 11"/>
                  <a:gd name="T18" fmla="*/ 32 w 180"/>
                  <a:gd name="T19" fmla="*/ 1 h 11"/>
                  <a:gd name="T20" fmla="*/ 36 w 180"/>
                  <a:gd name="T21" fmla="*/ 1 h 11"/>
                  <a:gd name="T22" fmla="*/ 41 w 180"/>
                  <a:gd name="T23" fmla="*/ 3 h 11"/>
                  <a:gd name="T24" fmla="*/ 28 w 180"/>
                  <a:gd name="T25" fmla="*/ 3 h 11"/>
                  <a:gd name="T26" fmla="*/ 45 w 180"/>
                  <a:gd name="T27" fmla="*/ 1 h 11"/>
                  <a:gd name="T28" fmla="*/ 50 w 180"/>
                  <a:gd name="T29" fmla="*/ 0 h 11"/>
                  <a:gd name="T30" fmla="*/ 51 w 180"/>
                  <a:gd name="T31" fmla="*/ 3 h 11"/>
                  <a:gd name="T32" fmla="*/ 42 w 180"/>
                  <a:gd name="T33" fmla="*/ 11 h 11"/>
                  <a:gd name="T34" fmla="*/ 59 w 180"/>
                  <a:gd name="T35" fmla="*/ 3 h 11"/>
                  <a:gd name="T36" fmla="*/ 60 w 180"/>
                  <a:gd name="T37" fmla="*/ 0 h 11"/>
                  <a:gd name="T38" fmla="*/ 65 w 180"/>
                  <a:gd name="T39" fmla="*/ 1 h 11"/>
                  <a:gd name="T40" fmla="*/ 68 w 180"/>
                  <a:gd name="T41" fmla="*/ 11 h 11"/>
                  <a:gd name="T42" fmla="*/ 70 w 180"/>
                  <a:gd name="T43" fmla="*/ 3 h 11"/>
                  <a:gd name="T44" fmla="*/ 74 w 180"/>
                  <a:gd name="T45" fmla="*/ 1 h 11"/>
                  <a:gd name="T46" fmla="*/ 78 w 180"/>
                  <a:gd name="T47" fmla="*/ 1 h 11"/>
                  <a:gd name="T48" fmla="*/ 82 w 180"/>
                  <a:gd name="T49" fmla="*/ 3 h 11"/>
                  <a:gd name="T50" fmla="*/ 70 w 180"/>
                  <a:gd name="T51" fmla="*/ 3 h 11"/>
                  <a:gd name="T52" fmla="*/ 101 w 180"/>
                  <a:gd name="T53" fmla="*/ 1 h 11"/>
                  <a:gd name="T54" fmla="*/ 106 w 180"/>
                  <a:gd name="T55" fmla="*/ 0 h 11"/>
                  <a:gd name="T56" fmla="*/ 107 w 180"/>
                  <a:gd name="T57" fmla="*/ 3 h 11"/>
                  <a:gd name="T58" fmla="*/ 97 w 180"/>
                  <a:gd name="T59" fmla="*/ 11 h 11"/>
                  <a:gd name="T60" fmla="*/ 115 w 180"/>
                  <a:gd name="T61" fmla="*/ 3 h 11"/>
                  <a:gd name="T62" fmla="*/ 116 w 180"/>
                  <a:gd name="T63" fmla="*/ 0 h 11"/>
                  <a:gd name="T64" fmla="*/ 121 w 180"/>
                  <a:gd name="T65" fmla="*/ 1 h 11"/>
                  <a:gd name="T66" fmla="*/ 124 w 180"/>
                  <a:gd name="T67" fmla="*/ 11 h 11"/>
                  <a:gd name="T68" fmla="*/ 125 w 180"/>
                  <a:gd name="T69" fmla="*/ 3 h 11"/>
                  <a:gd name="T70" fmla="*/ 130 w 180"/>
                  <a:gd name="T71" fmla="*/ 1 h 11"/>
                  <a:gd name="T72" fmla="*/ 133 w 180"/>
                  <a:gd name="T73" fmla="*/ 1 h 11"/>
                  <a:gd name="T74" fmla="*/ 138 w 180"/>
                  <a:gd name="T75" fmla="*/ 3 h 11"/>
                  <a:gd name="T76" fmla="*/ 125 w 180"/>
                  <a:gd name="T77" fmla="*/ 3 h 11"/>
                  <a:gd name="T78" fmla="*/ 143 w 180"/>
                  <a:gd name="T79" fmla="*/ 1 h 11"/>
                  <a:gd name="T80" fmla="*/ 147 w 180"/>
                  <a:gd name="T81" fmla="*/ 0 h 11"/>
                  <a:gd name="T82" fmla="*/ 149 w 180"/>
                  <a:gd name="T83" fmla="*/ 3 h 11"/>
                  <a:gd name="T84" fmla="*/ 139 w 180"/>
                  <a:gd name="T85" fmla="*/ 11 h 11"/>
                  <a:gd name="T86" fmla="*/ 157 w 180"/>
                  <a:gd name="T87" fmla="*/ 3 h 11"/>
                  <a:gd name="T88" fmla="*/ 158 w 180"/>
                  <a:gd name="T89" fmla="*/ 0 h 11"/>
                  <a:gd name="T90" fmla="*/ 163 w 180"/>
                  <a:gd name="T91" fmla="*/ 1 h 11"/>
                  <a:gd name="T92" fmla="*/ 166 w 180"/>
                  <a:gd name="T93" fmla="*/ 11 h 11"/>
                  <a:gd name="T94" fmla="*/ 167 w 180"/>
                  <a:gd name="T95" fmla="*/ 3 h 11"/>
                  <a:gd name="T96" fmla="*/ 172 w 180"/>
                  <a:gd name="T97" fmla="*/ 1 h 11"/>
                  <a:gd name="T98" fmla="*/ 175 w 180"/>
                  <a:gd name="T99" fmla="*/ 1 h 11"/>
                  <a:gd name="T100" fmla="*/ 180 w 180"/>
                  <a:gd name="T101" fmla="*/ 3 h 11"/>
                  <a:gd name="T102" fmla="*/ 167 w 180"/>
                  <a:gd name="T10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0" h="11">
                    <a:moveTo>
                      <a:pt x="0" y="3"/>
                    </a:moveTo>
                    <a:lnTo>
                      <a:pt x="3" y="3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13" y="11"/>
                    </a:lnTo>
                    <a:lnTo>
                      <a:pt x="0" y="11"/>
                    </a:lnTo>
                    <a:lnTo>
                      <a:pt x="0" y="3"/>
                    </a:lnTo>
                    <a:close/>
                    <a:moveTo>
                      <a:pt x="14" y="3"/>
                    </a:moveTo>
                    <a:lnTo>
                      <a:pt x="17" y="3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3" y="3"/>
                    </a:lnTo>
                    <a:lnTo>
                      <a:pt x="27" y="3"/>
                    </a:lnTo>
                    <a:lnTo>
                      <a:pt x="27" y="11"/>
                    </a:lnTo>
                    <a:lnTo>
                      <a:pt x="14" y="11"/>
                    </a:lnTo>
                    <a:lnTo>
                      <a:pt x="14" y="3"/>
                    </a:lnTo>
                    <a:close/>
                    <a:moveTo>
                      <a:pt x="28" y="3"/>
                    </a:moveTo>
                    <a:lnTo>
                      <a:pt x="31" y="3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2" y="0"/>
                    </a:lnTo>
                    <a:lnTo>
                      <a:pt x="36" y="0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3"/>
                    </a:lnTo>
                    <a:lnTo>
                      <a:pt x="41" y="3"/>
                    </a:lnTo>
                    <a:lnTo>
                      <a:pt x="41" y="11"/>
                    </a:lnTo>
                    <a:lnTo>
                      <a:pt x="28" y="11"/>
                    </a:lnTo>
                    <a:lnTo>
                      <a:pt x="28" y="3"/>
                    </a:lnTo>
                    <a:close/>
                    <a:moveTo>
                      <a:pt x="42" y="3"/>
                    </a:moveTo>
                    <a:lnTo>
                      <a:pt x="45" y="3"/>
                    </a:lnTo>
                    <a:lnTo>
                      <a:pt x="45" y="1"/>
                    </a:lnTo>
                    <a:lnTo>
                      <a:pt x="46" y="1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0" y="1"/>
                    </a:lnTo>
                    <a:lnTo>
                      <a:pt x="51" y="1"/>
                    </a:lnTo>
                    <a:lnTo>
                      <a:pt x="51" y="3"/>
                    </a:lnTo>
                    <a:lnTo>
                      <a:pt x="55" y="3"/>
                    </a:lnTo>
                    <a:lnTo>
                      <a:pt x="55" y="11"/>
                    </a:lnTo>
                    <a:lnTo>
                      <a:pt x="42" y="11"/>
                    </a:lnTo>
                    <a:lnTo>
                      <a:pt x="42" y="3"/>
                    </a:lnTo>
                    <a:close/>
                    <a:moveTo>
                      <a:pt x="56" y="3"/>
                    </a:moveTo>
                    <a:lnTo>
                      <a:pt x="59" y="3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4" y="1"/>
                    </a:lnTo>
                    <a:lnTo>
                      <a:pt x="65" y="1"/>
                    </a:lnTo>
                    <a:lnTo>
                      <a:pt x="65" y="3"/>
                    </a:lnTo>
                    <a:lnTo>
                      <a:pt x="68" y="3"/>
                    </a:lnTo>
                    <a:lnTo>
                      <a:pt x="68" y="11"/>
                    </a:lnTo>
                    <a:lnTo>
                      <a:pt x="56" y="11"/>
                    </a:lnTo>
                    <a:lnTo>
                      <a:pt x="56" y="3"/>
                    </a:lnTo>
                    <a:close/>
                    <a:moveTo>
                      <a:pt x="70" y="3"/>
                    </a:moveTo>
                    <a:lnTo>
                      <a:pt x="73" y="3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74" y="0"/>
                    </a:lnTo>
                    <a:lnTo>
                      <a:pt x="78" y="0"/>
                    </a:lnTo>
                    <a:lnTo>
                      <a:pt x="78" y="1"/>
                    </a:lnTo>
                    <a:lnTo>
                      <a:pt x="79" y="1"/>
                    </a:lnTo>
                    <a:lnTo>
                      <a:pt x="79" y="3"/>
                    </a:lnTo>
                    <a:lnTo>
                      <a:pt x="82" y="3"/>
                    </a:lnTo>
                    <a:lnTo>
                      <a:pt x="82" y="11"/>
                    </a:lnTo>
                    <a:lnTo>
                      <a:pt x="70" y="11"/>
                    </a:lnTo>
                    <a:lnTo>
                      <a:pt x="70" y="3"/>
                    </a:lnTo>
                    <a:close/>
                    <a:moveTo>
                      <a:pt x="97" y="3"/>
                    </a:moveTo>
                    <a:lnTo>
                      <a:pt x="101" y="3"/>
                    </a:lnTo>
                    <a:lnTo>
                      <a:pt x="101" y="1"/>
                    </a:lnTo>
                    <a:lnTo>
                      <a:pt x="102" y="1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6" y="1"/>
                    </a:lnTo>
                    <a:lnTo>
                      <a:pt x="107" y="1"/>
                    </a:lnTo>
                    <a:lnTo>
                      <a:pt x="107" y="3"/>
                    </a:lnTo>
                    <a:lnTo>
                      <a:pt x="110" y="3"/>
                    </a:lnTo>
                    <a:lnTo>
                      <a:pt x="110" y="11"/>
                    </a:lnTo>
                    <a:lnTo>
                      <a:pt x="97" y="11"/>
                    </a:lnTo>
                    <a:lnTo>
                      <a:pt x="97" y="3"/>
                    </a:lnTo>
                    <a:close/>
                    <a:moveTo>
                      <a:pt x="111" y="3"/>
                    </a:moveTo>
                    <a:lnTo>
                      <a:pt x="115" y="3"/>
                    </a:lnTo>
                    <a:lnTo>
                      <a:pt x="115" y="1"/>
                    </a:lnTo>
                    <a:lnTo>
                      <a:pt x="116" y="1"/>
                    </a:lnTo>
                    <a:lnTo>
                      <a:pt x="116" y="0"/>
                    </a:lnTo>
                    <a:lnTo>
                      <a:pt x="119" y="0"/>
                    </a:lnTo>
                    <a:lnTo>
                      <a:pt x="119" y="1"/>
                    </a:lnTo>
                    <a:lnTo>
                      <a:pt x="121" y="1"/>
                    </a:lnTo>
                    <a:lnTo>
                      <a:pt x="121" y="3"/>
                    </a:lnTo>
                    <a:lnTo>
                      <a:pt x="124" y="3"/>
                    </a:lnTo>
                    <a:lnTo>
                      <a:pt x="124" y="11"/>
                    </a:lnTo>
                    <a:lnTo>
                      <a:pt x="111" y="11"/>
                    </a:lnTo>
                    <a:lnTo>
                      <a:pt x="111" y="3"/>
                    </a:lnTo>
                    <a:close/>
                    <a:moveTo>
                      <a:pt x="125" y="3"/>
                    </a:moveTo>
                    <a:lnTo>
                      <a:pt x="129" y="3"/>
                    </a:lnTo>
                    <a:lnTo>
                      <a:pt x="129" y="1"/>
                    </a:lnTo>
                    <a:lnTo>
                      <a:pt x="130" y="1"/>
                    </a:lnTo>
                    <a:lnTo>
                      <a:pt x="130" y="0"/>
                    </a:lnTo>
                    <a:lnTo>
                      <a:pt x="133" y="0"/>
                    </a:lnTo>
                    <a:lnTo>
                      <a:pt x="133" y="1"/>
                    </a:lnTo>
                    <a:lnTo>
                      <a:pt x="135" y="1"/>
                    </a:lnTo>
                    <a:lnTo>
                      <a:pt x="135" y="3"/>
                    </a:lnTo>
                    <a:lnTo>
                      <a:pt x="138" y="3"/>
                    </a:lnTo>
                    <a:lnTo>
                      <a:pt x="138" y="11"/>
                    </a:lnTo>
                    <a:lnTo>
                      <a:pt x="125" y="11"/>
                    </a:lnTo>
                    <a:lnTo>
                      <a:pt x="125" y="3"/>
                    </a:lnTo>
                    <a:close/>
                    <a:moveTo>
                      <a:pt x="139" y="3"/>
                    </a:moveTo>
                    <a:lnTo>
                      <a:pt x="143" y="3"/>
                    </a:lnTo>
                    <a:lnTo>
                      <a:pt x="143" y="1"/>
                    </a:lnTo>
                    <a:lnTo>
                      <a:pt x="144" y="1"/>
                    </a:lnTo>
                    <a:lnTo>
                      <a:pt x="144" y="0"/>
                    </a:lnTo>
                    <a:lnTo>
                      <a:pt x="147" y="0"/>
                    </a:lnTo>
                    <a:lnTo>
                      <a:pt x="147" y="1"/>
                    </a:lnTo>
                    <a:lnTo>
                      <a:pt x="149" y="1"/>
                    </a:lnTo>
                    <a:lnTo>
                      <a:pt x="149" y="3"/>
                    </a:lnTo>
                    <a:lnTo>
                      <a:pt x="152" y="3"/>
                    </a:lnTo>
                    <a:lnTo>
                      <a:pt x="152" y="11"/>
                    </a:lnTo>
                    <a:lnTo>
                      <a:pt x="139" y="11"/>
                    </a:lnTo>
                    <a:lnTo>
                      <a:pt x="139" y="3"/>
                    </a:lnTo>
                    <a:close/>
                    <a:moveTo>
                      <a:pt x="153" y="3"/>
                    </a:moveTo>
                    <a:lnTo>
                      <a:pt x="157" y="3"/>
                    </a:lnTo>
                    <a:lnTo>
                      <a:pt x="157" y="1"/>
                    </a:lnTo>
                    <a:lnTo>
                      <a:pt x="158" y="1"/>
                    </a:lnTo>
                    <a:lnTo>
                      <a:pt x="158" y="0"/>
                    </a:lnTo>
                    <a:lnTo>
                      <a:pt x="161" y="0"/>
                    </a:lnTo>
                    <a:lnTo>
                      <a:pt x="161" y="1"/>
                    </a:lnTo>
                    <a:lnTo>
                      <a:pt x="163" y="1"/>
                    </a:lnTo>
                    <a:lnTo>
                      <a:pt x="163" y="3"/>
                    </a:lnTo>
                    <a:lnTo>
                      <a:pt x="166" y="3"/>
                    </a:lnTo>
                    <a:lnTo>
                      <a:pt x="166" y="11"/>
                    </a:lnTo>
                    <a:lnTo>
                      <a:pt x="153" y="11"/>
                    </a:lnTo>
                    <a:lnTo>
                      <a:pt x="153" y="3"/>
                    </a:lnTo>
                    <a:close/>
                    <a:moveTo>
                      <a:pt x="167" y="3"/>
                    </a:moveTo>
                    <a:lnTo>
                      <a:pt x="171" y="3"/>
                    </a:lnTo>
                    <a:lnTo>
                      <a:pt x="171" y="1"/>
                    </a:lnTo>
                    <a:lnTo>
                      <a:pt x="172" y="1"/>
                    </a:lnTo>
                    <a:lnTo>
                      <a:pt x="172" y="0"/>
                    </a:lnTo>
                    <a:lnTo>
                      <a:pt x="175" y="0"/>
                    </a:lnTo>
                    <a:lnTo>
                      <a:pt x="175" y="1"/>
                    </a:lnTo>
                    <a:lnTo>
                      <a:pt x="177" y="1"/>
                    </a:lnTo>
                    <a:lnTo>
                      <a:pt x="177" y="3"/>
                    </a:lnTo>
                    <a:lnTo>
                      <a:pt x="180" y="3"/>
                    </a:lnTo>
                    <a:lnTo>
                      <a:pt x="180" y="11"/>
                    </a:lnTo>
                    <a:lnTo>
                      <a:pt x="167" y="11"/>
                    </a:lnTo>
                    <a:lnTo>
                      <a:pt x="16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65">
                <a:extLst>
                  <a:ext uri="{FF2B5EF4-FFF2-40B4-BE49-F238E27FC236}">
                    <a16:creationId xmlns:a16="http://schemas.microsoft.com/office/drawing/2014/main" id="{27E91F6D-3DB5-4309-A8E2-EA1DD43848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195"/>
                <a:ext cx="174" cy="3"/>
              </a:xfrm>
              <a:custGeom>
                <a:avLst/>
                <a:gdLst>
                  <a:gd name="T0" fmla="*/ 70 w 174"/>
                  <a:gd name="T1" fmla="*/ 3 h 3"/>
                  <a:gd name="T2" fmla="*/ 76 w 174"/>
                  <a:gd name="T3" fmla="*/ 3 h 3"/>
                  <a:gd name="T4" fmla="*/ 76 w 174"/>
                  <a:gd name="T5" fmla="*/ 0 h 3"/>
                  <a:gd name="T6" fmla="*/ 70 w 174"/>
                  <a:gd name="T7" fmla="*/ 0 h 3"/>
                  <a:gd name="T8" fmla="*/ 70 w 174"/>
                  <a:gd name="T9" fmla="*/ 3 h 3"/>
                  <a:gd name="T10" fmla="*/ 56 w 174"/>
                  <a:gd name="T11" fmla="*/ 3 h 3"/>
                  <a:gd name="T12" fmla="*/ 62 w 174"/>
                  <a:gd name="T13" fmla="*/ 3 h 3"/>
                  <a:gd name="T14" fmla="*/ 62 w 174"/>
                  <a:gd name="T15" fmla="*/ 0 h 3"/>
                  <a:gd name="T16" fmla="*/ 56 w 174"/>
                  <a:gd name="T17" fmla="*/ 0 h 3"/>
                  <a:gd name="T18" fmla="*/ 56 w 174"/>
                  <a:gd name="T19" fmla="*/ 3 h 3"/>
                  <a:gd name="T20" fmla="*/ 42 w 174"/>
                  <a:gd name="T21" fmla="*/ 3 h 3"/>
                  <a:gd name="T22" fmla="*/ 48 w 174"/>
                  <a:gd name="T23" fmla="*/ 3 h 3"/>
                  <a:gd name="T24" fmla="*/ 48 w 174"/>
                  <a:gd name="T25" fmla="*/ 0 h 3"/>
                  <a:gd name="T26" fmla="*/ 42 w 174"/>
                  <a:gd name="T27" fmla="*/ 0 h 3"/>
                  <a:gd name="T28" fmla="*/ 42 w 174"/>
                  <a:gd name="T29" fmla="*/ 3 h 3"/>
                  <a:gd name="T30" fmla="*/ 28 w 174"/>
                  <a:gd name="T31" fmla="*/ 3 h 3"/>
                  <a:gd name="T32" fmla="*/ 34 w 174"/>
                  <a:gd name="T33" fmla="*/ 3 h 3"/>
                  <a:gd name="T34" fmla="*/ 34 w 174"/>
                  <a:gd name="T35" fmla="*/ 0 h 3"/>
                  <a:gd name="T36" fmla="*/ 28 w 174"/>
                  <a:gd name="T37" fmla="*/ 0 h 3"/>
                  <a:gd name="T38" fmla="*/ 28 w 174"/>
                  <a:gd name="T39" fmla="*/ 3 h 3"/>
                  <a:gd name="T40" fmla="*/ 14 w 174"/>
                  <a:gd name="T41" fmla="*/ 3 h 3"/>
                  <a:gd name="T42" fmla="*/ 20 w 174"/>
                  <a:gd name="T43" fmla="*/ 3 h 3"/>
                  <a:gd name="T44" fmla="*/ 20 w 174"/>
                  <a:gd name="T45" fmla="*/ 0 h 3"/>
                  <a:gd name="T46" fmla="*/ 14 w 174"/>
                  <a:gd name="T47" fmla="*/ 0 h 3"/>
                  <a:gd name="T48" fmla="*/ 14 w 174"/>
                  <a:gd name="T49" fmla="*/ 3 h 3"/>
                  <a:gd name="T50" fmla="*/ 0 w 174"/>
                  <a:gd name="T51" fmla="*/ 3 h 3"/>
                  <a:gd name="T52" fmla="*/ 6 w 174"/>
                  <a:gd name="T53" fmla="*/ 3 h 3"/>
                  <a:gd name="T54" fmla="*/ 6 w 174"/>
                  <a:gd name="T55" fmla="*/ 0 h 3"/>
                  <a:gd name="T56" fmla="*/ 0 w 174"/>
                  <a:gd name="T57" fmla="*/ 0 h 3"/>
                  <a:gd name="T58" fmla="*/ 0 w 174"/>
                  <a:gd name="T59" fmla="*/ 3 h 3"/>
                  <a:gd name="T60" fmla="*/ 98 w 174"/>
                  <a:gd name="T61" fmla="*/ 3 h 3"/>
                  <a:gd name="T62" fmla="*/ 104 w 174"/>
                  <a:gd name="T63" fmla="*/ 3 h 3"/>
                  <a:gd name="T64" fmla="*/ 104 w 174"/>
                  <a:gd name="T65" fmla="*/ 0 h 3"/>
                  <a:gd name="T66" fmla="*/ 98 w 174"/>
                  <a:gd name="T67" fmla="*/ 0 h 3"/>
                  <a:gd name="T68" fmla="*/ 98 w 174"/>
                  <a:gd name="T69" fmla="*/ 3 h 3"/>
                  <a:gd name="T70" fmla="*/ 112 w 174"/>
                  <a:gd name="T71" fmla="*/ 3 h 3"/>
                  <a:gd name="T72" fmla="*/ 118 w 174"/>
                  <a:gd name="T73" fmla="*/ 3 h 3"/>
                  <a:gd name="T74" fmla="*/ 118 w 174"/>
                  <a:gd name="T75" fmla="*/ 0 h 3"/>
                  <a:gd name="T76" fmla="*/ 112 w 174"/>
                  <a:gd name="T77" fmla="*/ 0 h 3"/>
                  <a:gd name="T78" fmla="*/ 112 w 174"/>
                  <a:gd name="T79" fmla="*/ 3 h 3"/>
                  <a:gd name="T80" fmla="*/ 126 w 174"/>
                  <a:gd name="T81" fmla="*/ 3 h 3"/>
                  <a:gd name="T82" fmla="*/ 132 w 174"/>
                  <a:gd name="T83" fmla="*/ 3 h 3"/>
                  <a:gd name="T84" fmla="*/ 132 w 174"/>
                  <a:gd name="T85" fmla="*/ 0 h 3"/>
                  <a:gd name="T86" fmla="*/ 126 w 174"/>
                  <a:gd name="T87" fmla="*/ 0 h 3"/>
                  <a:gd name="T88" fmla="*/ 126 w 174"/>
                  <a:gd name="T89" fmla="*/ 3 h 3"/>
                  <a:gd name="T90" fmla="*/ 140 w 174"/>
                  <a:gd name="T91" fmla="*/ 3 h 3"/>
                  <a:gd name="T92" fmla="*/ 146 w 174"/>
                  <a:gd name="T93" fmla="*/ 3 h 3"/>
                  <a:gd name="T94" fmla="*/ 146 w 174"/>
                  <a:gd name="T95" fmla="*/ 0 h 3"/>
                  <a:gd name="T96" fmla="*/ 140 w 174"/>
                  <a:gd name="T97" fmla="*/ 0 h 3"/>
                  <a:gd name="T98" fmla="*/ 140 w 174"/>
                  <a:gd name="T99" fmla="*/ 3 h 3"/>
                  <a:gd name="T100" fmla="*/ 154 w 174"/>
                  <a:gd name="T101" fmla="*/ 3 h 3"/>
                  <a:gd name="T102" fmla="*/ 160 w 174"/>
                  <a:gd name="T103" fmla="*/ 3 h 3"/>
                  <a:gd name="T104" fmla="*/ 160 w 174"/>
                  <a:gd name="T105" fmla="*/ 0 h 3"/>
                  <a:gd name="T106" fmla="*/ 154 w 174"/>
                  <a:gd name="T107" fmla="*/ 0 h 3"/>
                  <a:gd name="T108" fmla="*/ 154 w 174"/>
                  <a:gd name="T109" fmla="*/ 3 h 3"/>
                  <a:gd name="T110" fmla="*/ 168 w 174"/>
                  <a:gd name="T111" fmla="*/ 3 h 3"/>
                  <a:gd name="T112" fmla="*/ 174 w 174"/>
                  <a:gd name="T113" fmla="*/ 3 h 3"/>
                  <a:gd name="T114" fmla="*/ 174 w 174"/>
                  <a:gd name="T115" fmla="*/ 0 h 3"/>
                  <a:gd name="T116" fmla="*/ 168 w 174"/>
                  <a:gd name="T117" fmla="*/ 0 h 3"/>
                  <a:gd name="T118" fmla="*/ 168 w 174"/>
                  <a:gd name="T1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3">
                    <a:moveTo>
                      <a:pt x="70" y="3"/>
                    </a:moveTo>
                    <a:lnTo>
                      <a:pt x="76" y="3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70" y="3"/>
                    </a:lnTo>
                    <a:close/>
                    <a:moveTo>
                      <a:pt x="56" y="3"/>
                    </a:moveTo>
                    <a:lnTo>
                      <a:pt x="62" y="3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  <a:moveTo>
                      <a:pt x="42" y="3"/>
                    </a:moveTo>
                    <a:lnTo>
                      <a:pt x="48" y="3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2" y="3"/>
                    </a:lnTo>
                    <a:close/>
                    <a:moveTo>
                      <a:pt x="28" y="3"/>
                    </a:moveTo>
                    <a:lnTo>
                      <a:pt x="34" y="3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3"/>
                    </a:lnTo>
                    <a:close/>
                    <a:moveTo>
                      <a:pt x="14" y="3"/>
                    </a:moveTo>
                    <a:lnTo>
                      <a:pt x="20" y="3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3"/>
                    </a:lnTo>
                    <a:close/>
                    <a:moveTo>
                      <a:pt x="0" y="3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  <a:moveTo>
                      <a:pt x="98" y="3"/>
                    </a:moveTo>
                    <a:lnTo>
                      <a:pt x="104" y="3"/>
                    </a:lnTo>
                    <a:lnTo>
                      <a:pt x="104" y="0"/>
                    </a:lnTo>
                    <a:lnTo>
                      <a:pt x="98" y="0"/>
                    </a:lnTo>
                    <a:lnTo>
                      <a:pt x="98" y="3"/>
                    </a:lnTo>
                    <a:close/>
                    <a:moveTo>
                      <a:pt x="112" y="3"/>
                    </a:moveTo>
                    <a:lnTo>
                      <a:pt x="118" y="3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2" y="3"/>
                    </a:lnTo>
                    <a:close/>
                    <a:moveTo>
                      <a:pt x="126" y="3"/>
                    </a:moveTo>
                    <a:lnTo>
                      <a:pt x="132" y="3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6" y="3"/>
                    </a:lnTo>
                    <a:close/>
                    <a:moveTo>
                      <a:pt x="140" y="3"/>
                    </a:moveTo>
                    <a:lnTo>
                      <a:pt x="146" y="3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3"/>
                    </a:lnTo>
                    <a:close/>
                    <a:moveTo>
                      <a:pt x="154" y="3"/>
                    </a:moveTo>
                    <a:lnTo>
                      <a:pt x="160" y="3"/>
                    </a:lnTo>
                    <a:lnTo>
                      <a:pt x="160" y="0"/>
                    </a:lnTo>
                    <a:lnTo>
                      <a:pt x="154" y="0"/>
                    </a:lnTo>
                    <a:lnTo>
                      <a:pt x="154" y="3"/>
                    </a:lnTo>
                    <a:close/>
                    <a:moveTo>
                      <a:pt x="168" y="3"/>
                    </a:moveTo>
                    <a:lnTo>
                      <a:pt x="174" y="3"/>
                    </a:lnTo>
                    <a:lnTo>
                      <a:pt x="174" y="0"/>
                    </a:lnTo>
                    <a:lnTo>
                      <a:pt x="168" y="0"/>
                    </a:lnTo>
                    <a:lnTo>
                      <a:pt x="168" y="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Rectangle 66">
                <a:extLst>
                  <a:ext uri="{FF2B5EF4-FFF2-40B4-BE49-F238E27FC236}">
                    <a16:creationId xmlns:a16="http://schemas.microsoft.com/office/drawing/2014/main" id="{6C069A1C-84E5-430B-8EB2-201716960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46"/>
                <a:ext cx="179" cy="2"/>
              </a:xfrm>
              <a:prstGeom prst="rect">
                <a:avLst/>
              </a:prstGeom>
              <a:solidFill>
                <a:srgbClr val="03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Rectangle 67">
                <a:extLst>
                  <a:ext uri="{FF2B5EF4-FFF2-40B4-BE49-F238E27FC236}">
                    <a16:creationId xmlns:a16="http://schemas.microsoft.com/office/drawing/2014/main" id="{B1A7FFE5-FFCE-4CD0-B972-7E44FC054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48"/>
                <a:ext cx="179" cy="2"/>
              </a:xfrm>
              <a:prstGeom prst="rect">
                <a:avLst/>
              </a:prstGeom>
              <a:solidFill>
                <a:srgbClr val="15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Rectangle 68">
                <a:extLst>
                  <a:ext uri="{FF2B5EF4-FFF2-40B4-BE49-F238E27FC236}">
                    <a16:creationId xmlns:a16="http://schemas.microsoft.com/office/drawing/2014/main" id="{F73F18CB-EC2B-42DF-BB06-0C80DA366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50"/>
                <a:ext cx="179" cy="3"/>
              </a:xfrm>
              <a:prstGeom prst="rect">
                <a:avLst/>
              </a:prstGeom>
              <a:solidFill>
                <a:srgbClr val="3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Rectangle 69">
                <a:extLst>
                  <a:ext uri="{FF2B5EF4-FFF2-40B4-BE49-F238E27FC236}">
                    <a16:creationId xmlns:a16="http://schemas.microsoft.com/office/drawing/2014/main" id="{C7B7C036-2841-48D8-94CF-0F4D917E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53"/>
                <a:ext cx="179" cy="2"/>
              </a:xfrm>
              <a:prstGeom prst="rect">
                <a:avLst/>
              </a:prstGeom>
              <a:solidFill>
                <a:srgbClr val="5E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Rectangle 70">
                <a:extLst>
                  <a:ext uri="{FF2B5EF4-FFF2-40B4-BE49-F238E27FC236}">
                    <a16:creationId xmlns:a16="http://schemas.microsoft.com/office/drawing/2014/main" id="{6EDC3B40-BFDE-4CB1-BD7E-BFD5496E9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55"/>
                <a:ext cx="179" cy="3"/>
              </a:xfrm>
              <a:prstGeom prst="rect">
                <a:avLst/>
              </a:prstGeom>
              <a:solidFill>
                <a:srgbClr val="8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Rectangle 71">
                <a:extLst>
                  <a:ext uri="{FF2B5EF4-FFF2-40B4-BE49-F238E27FC236}">
                    <a16:creationId xmlns:a16="http://schemas.microsoft.com/office/drawing/2014/main" id="{77F8CB1C-BF69-48A3-970C-ADFB7A732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58"/>
                <a:ext cx="179" cy="2"/>
              </a:xfrm>
              <a:prstGeom prst="rect">
                <a:avLst/>
              </a:prstGeom>
              <a:solidFill>
                <a:srgbClr val="A9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Rectangle 72">
                <a:extLst>
                  <a:ext uri="{FF2B5EF4-FFF2-40B4-BE49-F238E27FC236}">
                    <a16:creationId xmlns:a16="http://schemas.microsoft.com/office/drawing/2014/main" id="{CACCDF18-8192-4494-AEB1-AAF007811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60"/>
                <a:ext cx="179" cy="3"/>
              </a:xfrm>
              <a:prstGeom prst="rect">
                <a:avLst/>
              </a:prstGeom>
              <a:solidFill>
                <a:srgbClr val="C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Rectangle 73">
                <a:extLst>
                  <a:ext uri="{FF2B5EF4-FFF2-40B4-BE49-F238E27FC236}">
                    <a16:creationId xmlns:a16="http://schemas.microsoft.com/office/drawing/2014/main" id="{B17BE60A-62C0-4311-8AE0-7E14D1DD4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63"/>
                <a:ext cx="179" cy="2"/>
              </a:xfrm>
              <a:prstGeom prst="rect">
                <a:avLst/>
              </a:prstGeom>
              <a:solidFill>
                <a:srgbClr val="F2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Rectangle 74">
                <a:extLst>
                  <a:ext uri="{FF2B5EF4-FFF2-40B4-BE49-F238E27FC236}">
                    <a16:creationId xmlns:a16="http://schemas.microsoft.com/office/drawing/2014/main" id="{13354AE1-B053-467E-A734-BED9E2E00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65"/>
                <a:ext cx="179" cy="3"/>
              </a:xfrm>
              <a:prstGeom prst="rect">
                <a:avLst/>
              </a:prstGeom>
              <a:solidFill>
                <a:srgbClr val="E8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Rectangle 75">
                <a:extLst>
                  <a:ext uri="{FF2B5EF4-FFF2-40B4-BE49-F238E27FC236}">
                    <a16:creationId xmlns:a16="http://schemas.microsoft.com/office/drawing/2014/main" id="{BC8BA20D-D276-4131-B7C3-DD14E437F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68"/>
                <a:ext cx="179" cy="2"/>
              </a:xfrm>
              <a:prstGeom prst="rect">
                <a:avLst/>
              </a:prstGeom>
              <a:solidFill>
                <a:srgbClr val="C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Rectangle 76">
                <a:extLst>
                  <a:ext uri="{FF2B5EF4-FFF2-40B4-BE49-F238E27FC236}">
                    <a16:creationId xmlns:a16="http://schemas.microsoft.com/office/drawing/2014/main" id="{016B3BD9-AC59-4A4D-A9D5-580619088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70"/>
                <a:ext cx="179" cy="3"/>
              </a:xfrm>
              <a:prstGeom prst="rect">
                <a:avLst/>
              </a:prstGeom>
              <a:solidFill>
                <a:srgbClr val="A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Rectangle 77">
                <a:extLst>
                  <a:ext uri="{FF2B5EF4-FFF2-40B4-BE49-F238E27FC236}">
                    <a16:creationId xmlns:a16="http://schemas.microsoft.com/office/drawing/2014/main" id="{E1F3BD94-8955-4A9B-AF60-90E0B96A6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73"/>
                <a:ext cx="179" cy="2"/>
              </a:xfrm>
              <a:prstGeom prst="rect">
                <a:avLst/>
              </a:prstGeom>
              <a:solidFill>
                <a:srgbClr val="7C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Rectangle 78">
                <a:extLst>
                  <a:ext uri="{FF2B5EF4-FFF2-40B4-BE49-F238E27FC236}">
                    <a16:creationId xmlns:a16="http://schemas.microsoft.com/office/drawing/2014/main" id="{9E526987-6812-4BC5-B9A4-2B352DD20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75"/>
                <a:ext cx="179" cy="2"/>
              </a:xfrm>
              <a:prstGeom prst="rect">
                <a:avLst/>
              </a:prstGeom>
              <a:solidFill>
                <a:srgbClr val="57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Rectangle 79">
                <a:extLst>
                  <a:ext uri="{FF2B5EF4-FFF2-40B4-BE49-F238E27FC236}">
                    <a16:creationId xmlns:a16="http://schemas.microsoft.com/office/drawing/2014/main" id="{72ECECDE-9A88-477A-8D20-3E06D7278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77"/>
                <a:ext cx="179" cy="3"/>
              </a:xfrm>
              <a:prstGeom prst="rect">
                <a:avLst/>
              </a:prstGeom>
              <a:solidFill>
                <a:srgbClr val="33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0" name="Rectangle 80">
                <a:extLst>
                  <a:ext uri="{FF2B5EF4-FFF2-40B4-BE49-F238E27FC236}">
                    <a16:creationId xmlns:a16="http://schemas.microsoft.com/office/drawing/2014/main" id="{001E0132-510D-4330-BD63-2199B0CDF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80"/>
                <a:ext cx="179" cy="2"/>
              </a:xfrm>
              <a:prstGeom prst="rect">
                <a:avLst/>
              </a:prstGeom>
              <a:solidFill>
                <a:srgbClr val="0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1" name="Rectangle 81">
                <a:extLst>
                  <a:ext uri="{FF2B5EF4-FFF2-40B4-BE49-F238E27FC236}">
                    <a16:creationId xmlns:a16="http://schemas.microsoft.com/office/drawing/2014/main" id="{B4201F02-1025-44DE-9187-6FD25DF9E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182"/>
                <a:ext cx="179" cy="3"/>
              </a:xfrm>
              <a:prstGeom prst="rect">
                <a:avLst/>
              </a:prstGeom>
              <a:solidFill>
                <a:srgbClr val="15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2" name="Freeform 82">
                <a:extLst>
                  <a:ext uri="{FF2B5EF4-FFF2-40B4-BE49-F238E27FC236}">
                    <a16:creationId xmlns:a16="http://schemas.microsoft.com/office/drawing/2014/main" id="{8E0CFD04-A614-42A3-9C0E-854A61A08E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147"/>
                <a:ext cx="177" cy="35"/>
              </a:xfrm>
              <a:custGeom>
                <a:avLst/>
                <a:gdLst>
                  <a:gd name="T0" fmla="*/ 1128 w 1151"/>
                  <a:gd name="T1" fmla="*/ 46 h 227"/>
                  <a:gd name="T2" fmla="*/ 1106 w 1151"/>
                  <a:gd name="T3" fmla="*/ 84 h 227"/>
                  <a:gd name="T4" fmla="*/ 1128 w 1151"/>
                  <a:gd name="T5" fmla="*/ 121 h 227"/>
                  <a:gd name="T6" fmla="*/ 1151 w 1151"/>
                  <a:gd name="T7" fmla="*/ 205 h 227"/>
                  <a:gd name="T8" fmla="*/ 1151 w 1151"/>
                  <a:gd name="T9" fmla="*/ 205 h 227"/>
                  <a:gd name="T10" fmla="*/ 1036 w 1151"/>
                  <a:gd name="T11" fmla="*/ 46 h 227"/>
                  <a:gd name="T12" fmla="*/ 1013 w 1151"/>
                  <a:gd name="T13" fmla="*/ 84 h 227"/>
                  <a:gd name="T14" fmla="*/ 1036 w 1151"/>
                  <a:gd name="T15" fmla="*/ 121 h 227"/>
                  <a:gd name="T16" fmla="*/ 1059 w 1151"/>
                  <a:gd name="T17" fmla="*/ 205 h 227"/>
                  <a:gd name="T18" fmla="*/ 1059 w 1151"/>
                  <a:gd name="T19" fmla="*/ 205 h 227"/>
                  <a:gd name="T20" fmla="*/ 944 w 1151"/>
                  <a:gd name="T21" fmla="*/ 46 h 227"/>
                  <a:gd name="T22" fmla="*/ 921 w 1151"/>
                  <a:gd name="T23" fmla="*/ 84 h 227"/>
                  <a:gd name="T24" fmla="*/ 944 w 1151"/>
                  <a:gd name="T25" fmla="*/ 121 h 227"/>
                  <a:gd name="T26" fmla="*/ 967 w 1151"/>
                  <a:gd name="T27" fmla="*/ 205 h 227"/>
                  <a:gd name="T28" fmla="*/ 967 w 1151"/>
                  <a:gd name="T29" fmla="*/ 205 h 227"/>
                  <a:gd name="T30" fmla="*/ 852 w 1151"/>
                  <a:gd name="T31" fmla="*/ 46 h 227"/>
                  <a:gd name="T32" fmla="*/ 829 w 1151"/>
                  <a:gd name="T33" fmla="*/ 84 h 227"/>
                  <a:gd name="T34" fmla="*/ 852 w 1151"/>
                  <a:gd name="T35" fmla="*/ 121 h 227"/>
                  <a:gd name="T36" fmla="*/ 875 w 1151"/>
                  <a:gd name="T37" fmla="*/ 205 h 227"/>
                  <a:gd name="T38" fmla="*/ 875 w 1151"/>
                  <a:gd name="T39" fmla="*/ 205 h 227"/>
                  <a:gd name="T40" fmla="*/ 760 w 1151"/>
                  <a:gd name="T41" fmla="*/ 46 h 227"/>
                  <a:gd name="T42" fmla="*/ 737 w 1151"/>
                  <a:gd name="T43" fmla="*/ 84 h 227"/>
                  <a:gd name="T44" fmla="*/ 760 w 1151"/>
                  <a:gd name="T45" fmla="*/ 121 h 227"/>
                  <a:gd name="T46" fmla="*/ 783 w 1151"/>
                  <a:gd name="T47" fmla="*/ 205 h 227"/>
                  <a:gd name="T48" fmla="*/ 783 w 1151"/>
                  <a:gd name="T49" fmla="*/ 205 h 227"/>
                  <a:gd name="T50" fmla="*/ 668 w 1151"/>
                  <a:gd name="T51" fmla="*/ 46 h 227"/>
                  <a:gd name="T52" fmla="*/ 645 w 1151"/>
                  <a:gd name="T53" fmla="*/ 84 h 227"/>
                  <a:gd name="T54" fmla="*/ 668 w 1151"/>
                  <a:gd name="T55" fmla="*/ 121 h 227"/>
                  <a:gd name="T56" fmla="*/ 690 w 1151"/>
                  <a:gd name="T57" fmla="*/ 205 h 227"/>
                  <a:gd name="T58" fmla="*/ 690 w 1151"/>
                  <a:gd name="T59" fmla="*/ 205 h 227"/>
                  <a:gd name="T60" fmla="*/ 484 w 1151"/>
                  <a:gd name="T61" fmla="*/ 46 h 227"/>
                  <a:gd name="T62" fmla="*/ 461 w 1151"/>
                  <a:gd name="T63" fmla="*/ 84 h 227"/>
                  <a:gd name="T64" fmla="*/ 484 w 1151"/>
                  <a:gd name="T65" fmla="*/ 121 h 227"/>
                  <a:gd name="T66" fmla="*/ 506 w 1151"/>
                  <a:gd name="T67" fmla="*/ 205 h 227"/>
                  <a:gd name="T68" fmla="*/ 506 w 1151"/>
                  <a:gd name="T69" fmla="*/ 205 h 227"/>
                  <a:gd name="T70" fmla="*/ 391 w 1151"/>
                  <a:gd name="T71" fmla="*/ 46 h 227"/>
                  <a:gd name="T72" fmla="*/ 369 w 1151"/>
                  <a:gd name="T73" fmla="*/ 84 h 227"/>
                  <a:gd name="T74" fmla="*/ 391 w 1151"/>
                  <a:gd name="T75" fmla="*/ 121 h 227"/>
                  <a:gd name="T76" fmla="*/ 414 w 1151"/>
                  <a:gd name="T77" fmla="*/ 205 h 227"/>
                  <a:gd name="T78" fmla="*/ 414 w 1151"/>
                  <a:gd name="T79" fmla="*/ 205 h 227"/>
                  <a:gd name="T80" fmla="*/ 299 w 1151"/>
                  <a:gd name="T81" fmla="*/ 46 h 227"/>
                  <a:gd name="T82" fmla="*/ 277 w 1151"/>
                  <a:gd name="T83" fmla="*/ 84 h 227"/>
                  <a:gd name="T84" fmla="*/ 299 w 1151"/>
                  <a:gd name="T85" fmla="*/ 121 h 227"/>
                  <a:gd name="T86" fmla="*/ 322 w 1151"/>
                  <a:gd name="T87" fmla="*/ 205 h 227"/>
                  <a:gd name="T88" fmla="*/ 322 w 1151"/>
                  <a:gd name="T89" fmla="*/ 205 h 227"/>
                  <a:gd name="T90" fmla="*/ 207 w 1151"/>
                  <a:gd name="T91" fmla="*/ 46 h 227"/>
                  <a:gd name="T92" fmla="*/ 185 w 1151"/>
                  <a:gd name="T93" fmla="*/ 84 h 227"/>
                  <a:gd name="T94" fmla="*/ 207 w 1151"/>
                  <a:gd name="T95" fmla="*/ 121 h 227"/>
                  <a:gd name="T96" fmla="*/ 230 w 1151"/>
                  <a:gd name="T97" fmla="*/ 205 h 227"/>
                  <a:gd name="T98" fmla="*/ 230 w 1151"/>
                  <a:gd name="T99" fmla="*/ 205 h 227"/>
                  <a:gd name="T100" fmla="*/ 115 w 1151"/>
                  <a:gd name="T101" fmla="*/ 46 h 227"/>
                  <a:gd name="T102" fmla="*/ 92 w 1151"/>
                  <a:gd name="T103" fmla="*/ 84 h 227"/>
                  <a:gd name="T104" fmla="*/ 115 w 1151"/>
                  <a:gd name="T105" fmla="*/ 121 h 227"/>
                  <a:gd name="T106" fmla="*/ 138 w 1151"/>
                  <a:gd name="T107" fmla="*/ 205 h 227"/>
                  <a:gd name="T108" fmla="*/ 138 w 1151"/>
                  <a:gd name="T109" fmla="*/ 205 h 227"/>
                  <a:gd name="T110" fmla="*/ 23 w 1151"/>
                  <a:gd name="T111" fmla="*/ 46 h 227"/>
                  <a:gd name="T112" fmla="*/ 0 w 1151"/>
                  <a:gd name="T113" fmla="*/ 84 h 227"/>
                  <a:gd name="T114" fmla="*/ 23 w 1151"/>
                  <a:gd name="T115" fmla="*/ 121 h 227"/>
                  <a:gd name="T116" fmla="*/ 46 w 1151"/>
                  <a:gd name="T117" fmla="*/ 205 h 227"/>
                  <a:gd name="T118" fmla="*/ 46 w 1151"/>
                  <a:gd name="T119" fmla="*/ 20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51" h="227">
                    <a:moveTo>
                      <a:pt x="1151" y="23"/>
                    </a:moveTo>
                    <a:cubicBezTo>
                      <a:pt x="1151" y="11"/>
                      <a:pt x="1141" y="0"/>
                      <a:pt x="1128" y="0"/>
                    </a:cubicBezTo>
                    <a:cubicBezTo>
                      <a:pt x="1116" y="0"/>
                      <a:pt x="1106" y="11"/>
                      <a:pt x="1106" y="23"/>
                    </a:cubicBezTo>
                    <a:cubicBezTo>
                      <a:pt x="1106" y="36"/>
                      <a:pt x="1116" y="46"/>
                      <a:pt x="1128" y="46"/>
                    </a:cubicBezTo>
                    <a:cubicBezTo>
                      <a:pt x="1141" y="46"/>
                      <a:pt x="1151" y="36"/>
                      <a:pt x="1151" y="23"/>
                    </a:cubicBezTo>
                    <a:close/>
                    <a:moveTo>
                      <a:pt x="1151" y="84"/>
                    </a:moveTo>
                    <a:cubicBezTo>
                      <a:pt x="1151" y="71"/>
                      <a:pt x="1141" y="61"/>
                      <a:pt x="1128" y="61"/>
                    </a:cubicBezTo>
                    <a:cubicBezTo>
                      <a:pt x="1116" y="61"/>
                      <a:pt x="1106" y="71"/>
                      <a:pt x="1106" y="84"/>
                    </a:cubicBezTo>
                    <a:cubicBezTo>
                      <a:pt x="1106" y="96"/>
                      <a:pt x="1116" y="106"/>
                      <a:pt x="1128" y="106"/>
                    </a:cubicBezTo>
                    <a:cubicBezTo>
                      <a:pt x="1141" y="106"/>
                      <a:pt x="1151" y="96"/>
                      <a:pt x="1151" y="84"/>
                    </a:cubicBezTo>
                    <a:close/>
                    <a:moveTo>
                      <a:pt x="1151" y="144"/>
                    </a:moveTo>
                    <a:cubicBezTo>
                      <a:pt x="1151" y="132"/>
                      <a:pt x="1141" y="121"/>
                      <a:pt x="1128" y="121"/>
                    </a:cubicBezTo>
                    <a:cubicBezTo>
                      <a:pt x="1116" y="121"/>
                      <a:pt x="1106" y="132"/>
                      <a:pt x="1106" y="144"/>
                    </a:cubicBezTo>
                    <a:cubicBezTo>
                      <a:pt x="1106" y="157"/>
                      <a:pt x="1116" y="167"/>
                      <a:pt x="1128" y="167"/>
                    </a:cubicBezTo>
                    <a:cubicBezTo>
                      <a:pt x="1141" y="167"/>
                      <a:pt x="1151" y="157"/>
                      <a:pt x="1151" y="144"/>
                    </a:cubicBezTo>
                    <a:close/>
                    <a:moveTo>
                      <a:pt x="1151" y="205"/>
                    </a:moveTo>
                    <a:cubicBezTo>
                      <a:pt x="1151" y="192"/>
                      <a:pt x="1141" y="182"/>
                      <a:pt x="1128" y="182"/>
                    </a:cubicBezTo>
                    <a:cubicBezTo>
                      <a:pt x="1116" y="182"/>
                      <a:pt x="1106" y="192"/>
                      <a:pt x="1106" y="205"/>
                    </a:cubicBezTo>
                    <a:cubicBezTo>
                      <a:pt x="1106" y="217"/>
                      <a:pt x="1116" y="227"/>
                      <a:pt x="1128" y="227"/>
                    </a:cubicBezTo>
                    <a:cubicBezTo>
                      <a:pt x="1141" y="227"/>
                      <a:pt x="1151" y="217"/>
                      <a:pt x="1151" y="205"/>
                    </a:cubicBezTo>
                    <a:close/>
                    <a:moveTo>
                      <a:pt x="1059" y="23"/>
                    </a:moveTo>
                    <a:cubicBezTo>
                      <a:pt x="1059" y="11"/>
                      <a:pt x="1049" y="0"/>
                      <a:pt x="1036" y="0"/>
                    </a:cubicBezTo>
                    <a:cubicBezTo>
                      <a:pt x="1024" y="0"/>
                      <a:pt x="1013" y="11"/>
                      <a:pt x="1013" y="23"/>
                    </a:cubicBezTo>
                    <a:cubicBezTo>
                      <a:pt x="1013" y="36"/>
                      <a:pt x="1024" y="46"/>
                      <a:pt x="1036" y="46"/>
                    </a:cubicBezTo>
                    <a:cubicBezTo>
                      <a:pt x="1049" y="46"/>
                      <a:pt x="1059" y="36"/>
                      <a:pt x="1059" y="23"/>
                    </a:cubicBezTo>
                    <a:close/>
                    <a:moveTo>
                      <a:pt x="1059" y="84"/>
                    </a:moveTo>
                    <a:cubicBezTo>
                      <a:pt x="1059" y="71"/>
                      <a:pt x="1049" y="61"/>
                      <a:pt x="1036" y="61"/>
                    </a:cubicBezTo>
                    <a:cubicBezTo>
                      <a:pt x="1024" y="61"/>
                      <a:pt x="1013" y="71"/>
                      <a:pt x="1013" y="84"/>
                    </a:cubicBezTo>
                    <a:cubicBezTo>
                      <a:pt x="1013" y="96"/>
                      <a:pt x="1024" y="106"/>
                      <a:pt x="1036" y="106"/>
                    </a:cubicBezTo>
                    <a:cubicBezTo>
                      <a:pt x="1049" y="106"/>
                      <a:pt x="1059" y="96"/>
                      <a:pt x="1059" y="84"/>
                    </a:cubicBezTo>
                    <a:close/>
                    <a:moveTo>
                      <a:pt x="1059" y="144"/>
                    </a:moveTo>
                    <a:cubicBezTo>
                      <a:pt x="1059" y="132"/>
                      <a:pt x="1049" y="121"/>
                      <a:pt x="1036" y="121"/>
                    </a:cubicBezTo>
                    <a:cubicBezTo>
                      <a:pt x="1024" y="121"/>
                      <a:pt x="1013" y="132"/>
                      <a:pt x="1013" y="144"/>
                    </a:cubicBezTo>
                    <a:cubicBezTo>
                      <a:pt x="1013" y="157"/>
                      <a:pt x="1024" y="167"/>
                      <a:pt x="1036" y="167"/>
                    </a:cubicBezTo>
                    <a:cubicBezTo>
                      <a:pt x="1049" y="167"/>
                      <a:pt x="1059" y="157"/>
                      <a:pt x="1059" y="144"/>
                    </a:cubicBezTo>
                    <a:close/>
                    <a:moveTo>
                      <a:pt x="1059" y="205"/>
                    </a:moveTo>
                    <a:cubicBezTo>
                      <a:pt x="1059" y="192"/>
                      <a:pt x="1049" y="182"/>
                      <a:pt x="1036" y="182"/>
                    </a:cubicBezTo>
                    <a:cubicBezTo>
                      <a:pt x="1024" y="182"/>
                      <a:pt x="1013" y="192"/>
                      <a:pt x="1013" y="205"/>
                    </a:cubicBezTo>
                    <a:cubicBezTo>
                      <a:pt x="1013" y="217"/>
                      <a:pt x="1024" y="227"/>
                      <a:pt x="1036" y="227"/>
                    </a:cubicBezTo>
                    <a:cubicBezTo>
                      <a:pt x="1049" y="227"/>
                      <a:pt x="1059" y="217"/>
                      <a:pt x="1059" y="205"/>
                    </a:cubicBezTo>
                    <a:close/>
                    <a:moveTo>
                      <a:pt x="967" y="23"/>
                    </a:moveTo>
                    <a:cubicBezTo>
                      <a:pt x="967" y="11"/>
                      <a:pt x="957" y="0"/>
                      <a:pt x="944" y="0"/>
                    </a:cubicBezTo>
                    <a:cubicBezTo>
                      <a:pt x="932" y="0"/>
                      <a:pt x="921" y="11"/>
                      <a:pt x="921" y="23"/>
                    </a:cubicBezTo>
                    <a:cubicBezTo>
                      <a:pt x="921" y="36"/>
                      <a:pt x="932" y="46"/>
                      <a:pt x="944" y="46"/>
                    </a:cubicBezTo>
                    <a:cubicBezTo>
                      <a:pt x="957" y="46"/>
                      <a:pt x="967" y="36"/>
                      <a:pt x="967" y="23"/>
                    </a:cubicBezTo>
                    <a:close/>
                    <a:moveTo>
                      <a:pt x="967" y="84"/>
                    </a:moveTo>
                    <a:cubicBezTo>
                      <a:pt x="967" y="71"/>
                      <a:pt x="957" y="61"/>
                      <a:pt x="944" y="61"/>
                    </a:cubicBezTo>
                    <a:cubicBezTo>
                      <a:pt x="932" y="61"/>
                      <a:pt x="921" y="71"/>
                      <a:pt x="921" y="84"/>
                    </a:cubicBezTo>
                    <a:cubicBezTo>
                      <a:pt x="921" y="96"/>
                      <a:pt x="932" y="106"/>
                      <a:pt x="944" y="106"/>
                    </a:cubicBezTo>
                    <a:cubicBezTo>
                      <a:pt x="957" y="106"/>
                      <a:pt x="967" y="96"/>
                      <a:pt x="967" y="84"/>
                    </a:cubicBezTo>
                    <a:close/>
                    <a:moveTo>
                      <a:pt x="967" y="144"/>
                    </a:moveTo>
                    <a:cubicBezTo>
                      <a:pt x="967" y="132"/>
                      <a:pt x="957" y="121"/>
                      <a:pt x="944" y="121"/>
                    </a:cubicBezTo>
                    <a:cubicBezTo>
                      <a:pt x="932" y="121"/>
                      <a:pt x="921" y="132"/>
                      <a:pt x="921" y="144"/>
                    </a:cubicBezTo>
                    <a:cubicBezTo>
                      <a:pt x="921" y="157"/>
                      <a:pt x="932" y="167"/>
                      <a:pt x="944" y="167"/>
                    </a:cubicBezTo>
                    <a:cubicBezTo>
                      <a:pt x="957" y="167"/>
                      <a:pt x="967" y="157"/>
                      <a:pt x="967" y="144"/>
                    </a:cubicBezTo>
                    <a:close/>
                    <a:moveTo>
                      <a:pt x="967" y="205"/>
                    </a:moveTo>
                    <a:cubicBezTo>
                      <a:pt x="967" y="192"/>
                      <a:pt x="957" y="182"/>
                      <a:pt x="944" y="182"/>
                    </a:cubicBezTo>
                    <a:cubicBezTo>
                      <a:pt x="932" y="182"/>
                      <a:pt x="921" y="192"/>
                      <a:pt x="921" y="205"/>
                    </a:cubicBezTo>
                    <a:cubicBezTo>
                      <a:pt x="921" y="217"/>
                      <a:pt x="932" y="227"/>
                      <a:pt x="944" y="227"/>
                    </a:cubicBezTo>
                    <a:cubicBezTo>
                      <a:pt x="957" y="227"/>
                      <a:pt x="967" y="217"/>
                      <a:pt x="967" y="205"/>
                    </a:cubicBezTo>
                    <a:close/>
                    <a:moveTo>
                      <a:pt x="875" y="23"/>
                    </a:moveTo>
                    <a:cubicBezTo>
                      <a:pt x="875" y="11"/>
                      <a:pt x="864" y="0"/>
                      <a:pt x="852" y="0"/>
                    </a:cubicBezTo>
                    <a:cubicBezTo>
                      <a:pt x="839" y="0"/>
                      <a:pt x="829" y="11"/>
                      <a:pt x="829" y="23"/>
                    </a:cubicBezTo>
                    <a:cubicBezTo>
                      <a:pt x="829" y="36"/>
                      <a:pt x="839" y="46"/>
                      <a:pt x="852" y="46"/>
                    </a:cubicBezTo>
                    <a:cubicBezTo>
                      <a:pt x="864" y="46"/>
                      <a:pt x="875" y="36"/>
                      <a:pt x="875" y="23"/>
                    </a:cubicBezTo>
                    <a:close/>
                    <a:moveTo>
                      <a:pt x="875" y="84"/>
                    </a:moveTo>
                    <a:cubicBezTo>
                      <a:pt x="875" y="71"/>
                      <a:pt x="864" y="61"/>
                      <a:pt x="852" y="61"/>
                    </a:cubicBezTo>
                    <a:cubicBezTo>
                      <a:pt x="839" y="61"/>
                      <a:pt x="829" y="71"/>
                      <a:pt x="829" y="84"/>
                    </a:cubicBezTo>
                    <a:cubicBezTo>
                      <a:pt x="829" y="96"/>
                      <a:pt x="839" y="106"/>
                      <a:pt x="852" y="106"/>
                    </a:cubicBezTo>
                    <a:cubicBezTo>
                      <a:pt x="864" y="106"/>
                      <a:pt x="875" y="96"/>
                      <a:pt x="875" y="84"/>
                    </a:cubicBezTo>
                    <a:close/>
                    <a:moveTo>
                      <a:pt x="875" y="144"/>
                    </a:moveTo>
                    <a:cubicBezTo>
                      <a:pt x="875" y="132"/>
                      <a:pt x="864" y="121"/>
                      <a:pt x="852" y="121"/>
                    </a:cubicBezTo>
                    <a:cubicBezTo>
                      <a:pt x="839" y="121"/>
                      <a:pt x="829" y="132"/>
                      <a:pt x="829" y="144"/>
                    </a:cubicBezTo>
                    <a:cubicBezTo>
                      <a:pt x="829" y="157"/>
                      <a:pt x="839" y="167"/>
                      <a:pt x="852" y="167"/>
                    </a:cubicBezTo>
                    <a:cubicBezTo>
                      <a:pt x="864" y="167"/>
                      <a:pt x="875" y="157"/>
                      <a:pt x="875" y="144"/>
                    </a:cubicBezTo>
                    <a:close/>
                    <a:moveTo>
                      <a:pt x="875" y="205"/>
                    </a:moveTo>
                    <a:cubicBezTo>
                      <a:pt x="875" y="192"/>
                      <a:pt x="864" y="182"/>
                      <a:pt x="852" y="182"/>
                    </a:cubicBezTo>
                    <a:cubicBezTo>
                      <a:pt x="839" y="182"/>
                      <a:pt x="829" y="192"/>
                      <a:pt x="829" y="205"/>
                    </a:cubicBezTo>
                    <a:cubicBezTo>
                      <a:pt x="829" y="217"/>
                      <a:pt x="839" y="227"/>
                      <a:pt x="852" y="227"/>
                    </a:cubicBezTo>
                    <a:cubicBezTo>
                      <a:pt x="864" y="227"/>
                      <a:pt x="875" y="217"/>
                      <a:pt x="875" y="205"/>
                    </a:cubicBezTo>
                    <a:close/>
                    <a:moveTo>
                      <a:pt x="783" y="23"/>
                    </a:moveTo>
                    <a:cubicBezTo>
                      <a:pt x="783" y="11"/>
                      <a:pt x="772" y="0"/>
                      <a:pt x="760" y="0"/>
                    </a:cubicBezTo>
                    <a:cubicBezTo>
                      <a:pt x="747" y="0"/>
                      <a:pt x="737" y="11"/>
                      <a:pt x="737" y="23"/>
                    </a:cubicBezTo>
                    <a:cubicBezTo>
                      <a:pt x="737" y="36"/>
                      <a:pt x="747" y="46"/>
                      <a:pt x="760" y="46"/>
                    </a:cubicBezTo>
                    <a:cubicBezTo>
                      <a:pt x="772" y="46"/>
                      <a:pt x="783" y="36"/>
                      <a:pt x="783" y="23"/>
                    </a:cubicBezTo>
                    <a:close/>
                    <a:moveTo>
                      <a:pt x="783" y="84"/>
                    </a:moveTo>
                    <a:cubicBezTo>
                      <a:pt x="783" y="71"/>
                      <a:pt x="772" y="61"/>
                      <a:pt x="760" y="61"/>
                    </a:cubicBezTo>
                    <a:cubicBezTo>
                      <a:pt x="747" y="61"/>
                      <a:pt x="737" y="71"/>
                      <a:pt x="737" y="84"/>
                    </a:cubicBezTo>
                    <a:cubicBezTo>
                      <a:pt x="737" y="96"/>
                      <a:pt x="747" y="106"/>
                      <a:pt x="760" y="106"/>
                    </a:cubicBezTo>
                    <a:cubicBezTo>
                      <a:pt x="772" y="106"/>
                      <a:pt x="783" y="96"/>
                      <a:pt x="783" y="84"/>
                    </a:cubicBezTo>
                    <a:close/>
                    <a:moveTo>
                      <a:pt x="783" y="144"/>
                    </a:moveTo>
                    <a:cubicBezTo>
                      <a:pt x="783" y="132"/>
                      <a:pt x="772" y="121"/>
                      <a:pt x="760" y="121"/>
                    </a:cubicBezTo>
                    <a:cubicBezTo>
                      <a:pt x="747" y="121"/>
                      <a:pt x="737" y="132"/>
                      <a:pt x="737" y="144"/>
                    </a:cubicBezTo>
                    <a:cubicBezTo>
                      <a:pt x="737" y="157"/>
                      <a:pt x="747" y="167"/>
                      <a:pt x="760" y="167"/>
                    </a:cubicBezTo>
                    <a:cubicBezTo>
                      <a:pt x="772" y="167"/>
                      <a:pt x="783" y="157"/>
                      <a:pt x="783" y="144"/>
                    </a:cubicBezTo>
                    <a:close/>
                    <a:moveTo>
                      <a:pt x="783" y="205"/>
                    </a:moveTo>
                    <a:cubicBezTo>
                      <a:pt x="783" y="192"/>
                      <a:pt x="772" y="182"/>
                      <a:pt x="760" y="182"/>
                    </a:cubicBezTo>
                    <a:cubicBezTo>
                      <a:pt x="747" y="182"/>
                      <a:pt x="737" y="192"/>
                      <a:pt x="737" y="205"/>
                    </a:cubicBezTo>
                    <a:cubicBezTo>
                      <a:pt x="737" y="217"/>
                      <a:pt x="747" y="227"/>
                      <a:pt x="760" y="227"/>
                    </a:cubicBezTo>
                    <a:cubicBezTo>
                      <a:pt x="772" y="227"/>
                      <a:pt x="783" y="217"/>
                      <a:pt x="783" y="205"/>
                    </a:cubicBezTo>
                    <a:close/>
                    <a:moveTo>
                      <a:pt x="690" y="23"/>
                    </a:moveTo>
                    <a:cubicBezTo>
                      <a:pt x="690" y="11"/>
                      <a:pt x="680" y="0"/>
                      <a:pt x="668" y="0"/>
                    </a:cubicBezTo>
                    <a:cubicBezTo>
                      <a:pt x="655" y="0"/>
                      <a:pt x="645" y="11"/>
                      <a:pt x="645" y="23"/>
                    </a:cubicBezTo>
                    <a:cubicBezTo>
                      <a:pt x="645" y="36"/>
                      <a:pt x="655" y="46"/>
                      <a:pt x="668" y="46"/>
                    </a:cubicBezTo>
                    <a:cubicBezTo>
                      <a:pt x="680" y="46"/>
                      <a:pt x="690" y="36"/>
                      <a:pt x="690" y="23"/>
                    </a:cubicBezTo>
                    <a:close/>
                    <a:moveTo>
                      <a:pt x="690" y="84"/>
                    </a:moveTo>
                    <a:cubicBezTo>
                      <a:pt x="690" y="71"/>
                      <a:pt x="680" y="61"/>
                      <a:pt x="668" y="61"/>
                    </a:cubicBezTo>
                    <a:cubicBezTo>
                      <a:pt x="655" y="61"/>
                      <a:pt x="645" y="71"/>
                      <a:pt x="645" y="84"/>
                    </a:cubicBezTo>
                    <a:cubicBezTo>
                      <a:pt x="645" y="96"/>
                      <a:pt x="655" y="106"/>
                      <a:pt x="668" y="106"/>
                    </a:cubicBezTo>
                    <a:cubicBezTo>
                      <a:pt x="680" y="106"/>
                      <a:pt x="690" y="96"/>
                      <a:pt x="690" y="84"/>
                    </a:cubicBezTo>
                    <a:close/>
                    <a:moveTo>
                      <a:pt x="690" y="144"/>
                    </a:moveTo>
                    <a:cubicBezTo>
                      <a:pt x="690" y="132"/>
                      <a:pt x="680" y="121"/>
                      <a:pt x="668" y="121"/>
                    </a:cubicBezTo>
                    <a:cubicBezTo>
                      <a:pt x="655" y="121"/>
                      <a:pt x="645" y="132"/>
                      <a:pt x="645" y="144"/>
                    </a:cubicBezTo>
                    <a:cubicBezTo>
                      <a:pt x="645" y="157"/>
                      <a:pt x="655" y="167"/>
                      <a:pt x="668" y="167"/>
                    </a:cubicBezTo>
                    <a:cubicBezTo>
                      <a:pt x="680" y="167"/>
                      <a:pt x="690" y="157"/>
                      <a:pt x="690" y="144"/>
                    </a:cubicBezTo>
                    <a:close/>
                    <a:moveTo>
                      <a:pt x="690" y="205"/>
                    </a:moveTo>
                    <a:cubicBezTo>
                      <a:pt x="690" y="192"/>
                      <a:pt x="680" y="182"/>
                      <a:pt x="668" y="182"/>
                    </a:cubicBezTo>
                    <a:cubicBezTo>
                      <a:pt x="655" y="182"/>
                      <a:pt x="645" y="192"/>
                      <a:pt x="645" y="205"/>
                    </a:cubicBezTo>
                    <a:cubicBezTo>
                      <a:pt x="645" y="217"/>
                      <a:pt x="655" y="227"/>
                      <a:pt x="668" y="227"/>
                    </a:cubicBezTo>
                    <a:cubicBezTo>
                      <a:pt x="680" y="227"/>
                      <a:pt x="690" y="217"/>
                      <a:pt x="690" y="205"/>
                    </a:cubicBezTo>
                    <a:close/>
                    <a:moveTo>
                      <a:pt x="506" y="23"/>
                    </a:moveTo>
                    <a:cubicBezTo>
                      <a:pt x="506" y="11"/>
                      <a:pt x="496" y="0"/>
                      <a:pt x="484" y="0"/>
                    </a:cubicBezTo>
                    <a:cubicBezTo>
                      <a:pt x="471" y="0"/>
                      <a:pt x="461" y="11"/>
                      <a:pt x="461" y="23"/>
                    </a:cubicBezTo>
                    <a:cubicBezTo>
                      <a:pt x="461" y="36"/>
                      <a:pt x="471" y="46"/>
                      <a:pt x="484" y="46"/>
                    </a:cubicBezTo>
                    <a:cubicBezTo>
                      <a:pt x="496" y="46"/>
                      <a:pt x="506" y="36"/>
                      <a:pt x="506" y="23"/>
                    </a:cubicBezTo>
                    <a:close/>
                    <a:moveTo>
                      <a:pt x="506" y="84"/>
                    </a:moveTo>
                    <a:cubicBezTo>
                      <a:pt x="506" y="71"/>
                      <a:pt x="496" y="61"/>
                      <a:pt x="484" y="61"/>
                    </a:cubicBezTo>
                    <a:cubicBezTo>
                      <a:pt x="471" y="61"/>
                      <a:pt x="461" y="71"/>
                      <a:pt x="461" y="84"/>
                    </a:cubicBezTo>
                    <a:cubicBezTo>
                      <a:pt x="461" y="96"/>
                      <a:pt x="471" y="106"/>
                      <a:pt x="484" y="106"/>
                    </a:cubicBezTo>
                    <a:cubicBezTo>
                      <a:pt x="496" y="106"/>
                      <a:pt x="506" y="96"/>
                      <a:pt x="506" y="84"/>
                    </a:cubicBezTo>
                    <a:close/>
                    <a:moveTo>
                      <a:pt x="506" y="144"/>
                    </a:moveTo>
                    <a:cubicBezTo>
                      <a:pt x="506" y="132"/>
                      <a:pt x="496" y="121"/>
                      <a:pt x="484" y="121"/>
                    </a:cubicBezTo>
                    <a:cubicBezTo>
                      <a:pt x="471" y="121"/>
                      <a:pt x="461" y="132"/>
                      <a:pt x="461" y="144"/>
                    </a:cubicBezTo>
                    <a:cubicBezTo>
                      <a:pt x="461" y="157"/>
                      <a:pt x="471" y="167"/>
                      <a:pt x="484" y="167"/>
                    </a:cubicBezTo>
                    <a:cubicBezTo>
                      <a:pt x="496" y="167"/>
                      <a:pt x="506" y="157"/>
                      <a:pt x="506" y="144"/>
                    </a:cubicBezTo>
                    <a:close/>
                    <a:moveTo>
                      <a:pt x="506" y="205"/>
                    </a:moveTo>
                    <a:cubicBezTo>
                      <a:pt x="506" y="192"/>
                      <a:pt x="496" y="182"/>
                      <a:pt x="484" y="182"/>
                    </a:cubicBezTo>
                    <a:cubicBezTo>
                      <a:pt x="471" y="182"/>
                      <a:pt x="461" y="192"/>
                      <a:pt x="461" y="205"/>
                    </a:cubicBezTo>
                    <a:cubicBezTo>
                      <a:pt x="461" y="217"/>
                      <a:pt x="471" y="227"/>
                      <a:pt x="484" y="227"/>
                    </a:cubicBezTo>
                    <a:cubicBezTo>
                      <a:pt x="496" y="227"/>
                      <a:pt x="506" y="217"/>
                      <a:pt x="506" y="205"/>
                    </a:cubicBezTo>
                    <a:close/>
                    <a:moveTo>
                      <a:pt x="414" y="23"/>
                    </a:moveTo>
                    <a:cubicBezTo>
                      <a:pt x="414" y="11"/>
                      <a:pt x="404" y="0"/>
                      <a:pt x="391" y="0"/>
                    </a:cubicBezTo>
                    <a:cubicBezTo>
                      <a:pt x="379" y="0"/>
                      <a:pt x="369" y="11"/>
                      <a:pt x="369" y="23"/>
                    </a:cubicBezTo>
                    <a:cubicBezTo>
                      <a:pt x="369" y="36"/>
                      <a:pt x="379" y="46"/>
                      <a:pt x="391" y="46"/>
                    </a:cubicBezTo>
                    <a:cubicBezTo>
                      <a:pt x="404" y="46"/>
                      <a:pt x="414" y="36"/>
                      <a:pt x="414" y="23"/>
                    </a:cubicBezTo>
                    <a:close/>
                    <a:moveTo>
                      <a:pt x="414" y="84"/>
                    </a:moveTo>
                    <a:cubicBezTo>
                      <a:pt x="414" y="71"/>
                      <a:pt x="404" y="61"/>
                      <a:pt x="391" y="61"/>
                    </a:cubicBezTo>
                    <a:cubicBezTo>
                      <a:pt x="379" y="61"/>
                      <a:pt x="369" y="71"/>
                      <a:pt x="369" y="84"/>
                    </a:cubicBezTo>
                    <a:cubicBezTo>
                      <a:pt x="369" y="96"/>
                      <a:pt x="379" y="106"/>
                      <a:pt x="391" y="106"/>
                    </a:cubicBezTo>
                    <a:cubicBezTo>
                      <a:pt x="404" y="106"/>
                      <a:pt x="414" y="96"/>
                      <a:pt x="414" y="84"/>
                    </a:cubicBezTo>
                    <a:close/>
                    <a:moveTo>
                      <a:pt x="414" y="144"/>
                    </a:moveTo>
                    <a:cubicBezTo>
                      <a:pt x="414" y="132"/>
                      <a:pt x="404" y="121"/>
                      <a:pt x="391" y="121"/>
                    </a:cubicBezTo>
                    <a:cubicBezTo>
                      <a:pt x="379" y="121"/>
                      <a:pt x="369" y="132"/>
                      <a:pt x="369" y="144"/>
                    </a:cubicBezTo>
                    <a:cubicBezTo>
                      <a:pt x="369" y="157"/>
                      <a:pt x="379" y="167"/>
                      <a:pt x="391" y="167"/>
                    </a:cubicBezTo>
                    <a:cubicBezTo>
                      <a:pt x="404" y="167"/>
                      <a:pt x="414" y="157"/>
                      <a:pt x="414" y="144"/>
                    </a:cubicBezTo>
                    <a:close/>
                    <a:moveTo>
                      <a:pt x="414" y="205"/>
                    </a:moveTo>
                    <a:cubicBezTo>
                      <a:pt x="414" y="192"/>
                      <a:pt x="404" y="182"/>
                      <a:pt x="391" y="182"/>
                    </a:cubicBezTo>
                    <a:cubicBezTo>
                      <a:pt x="379" y="182"/>
                      <a:pt x="369" y="192"/>
                      <a:pt x="369" y="205"/>
                    </a:cubicBezTo>
                    <a:cubicBezTo>
                      <a:pt x="369" y="217"/>
                      <a:pt x="379" y="227"/>
                      <a:pt x="391" y="227"/>
                    </a:cubicBezTo>
                    <a:cubicBezTo>
                      <a:pt x="404" y="227"/>
                      <a:pt x="414" y="217"/>
                      <a:pt x="414" y="205"/>
                    </a:cubicBezTo>
                    <a:close/>
                    <a:moveTo>
                      <a:pt x="322" y="23"/>
                    </a:moveTo>
                    <a:cubicBezTo>
                      <a:pt x="322" y="11"/>
                      <a:pt x="312" y="0"/>
                      <a:pt x="299" y="0"/>
                    </a:cubicBezTo>
                    <a:cubicBezTo>
                      <a:pt x="287" y="0"/>
                      <a:pt x="277" y="11"/>
                      <a:pt x="277" y="23"/>
                    </a:cubicBezTo>
                    <a:cubicBezTo>
                      <a:pt x="277" y="36"/>
                      <a:pt x="287" y="46"/>
                      <a:pt x="299" y="46"/>
                    </a:cubicBezTo>
                    <a:cubicBezTo>
                      <a:pt x="312" y="46"/>
                      <a:pt x="322" y="36"/>
                      <a:pt x="322" y="23"/>
                    </a:cubicBezTo>
                    <a:close/>
                    <a:moveTo>
                      <a:pt x="322" y="84"/>
                    </a:moveTo>
                    <a:cubicBezTo>
                      <a:pt x="322" y="71"/>
                      <a:pt x="312" y="61"/>
                      <a:pt x="299" y="61"/>
                    </a:cubicBezTo>
                    <a:cubicBezTo>
                      <a:pt x="287" y="61"/>
                      <a:pt x="277" y="71"/>
                      <a:pt x="277" y="84"/>
                    </a:cubicBezTo>
                    <a:cubicBezTo>
                      <a:pt x="277" y="96"/>
                      <a:pt x="287" y="106"/>
                      <a:pt x="299" y="106"/>
                    </a:cubicBezTo>
                    <a:cubicBezTo>
                      <a:pt x="312" y="106"/>
                      <a:pt x="322" y="96"/>
                      <a:pt x="322" y="84"/>
                    </a:cubicBezTo>
                    <a:close/>
                    <a:moveTo>
                      <a:pt x="322" y="144"/>
                    </a:moveTo>
                    <a:cubicBezTo>
                      <a:pt x="322" y="132"/>
                      <a:pt x="312" y="121"/>
                      <a:pt x="299" y="121"/>
                    </a:cubicBezTo>
                    <a:cubicBezTo>
                      <a:pt x="287" y="121"/>
                      <a:pt x="277" y="132"/>
                      <a:pt x="277" y="144"/>
                    </a:cubicBezTo>
                    <a:cubicBezTo>
                      <a:pt x="277" y="157"/>
                      <a:pt x="287" y="167"/>
                      <a:pt x="299" y="167"/>
                    </a:cubicBezTo>
                    <a:cubicBezTo>
                      <a:pt x="312" y="167"/>
                      <a:pt x="322" y="157"/>
                      <a:pt x="322" y="144"/>
                    </a:cubicBezTo>
                    <a:close/>
                    <a:moveTo>
                      <a:pt x="322" y="205"/>
                    </a:moveTo>
                    <a:cubicBezTo>
                      <a:pt x="322" y="192"/>
                      <a:pt x="312" y="182"/>
                      <a:pt x="299" y="182"/>
                    </a:cubicBezTo>
                    <a:cubicBezTo>
                      <a:pt x="287" y="182"/>
                      <a:pt x="277" y="192"/>
                      <a:pt x="277" y="205"/>
                    </a:cubicBezTo>
                    <a:cubicBezTo>
                      <a:pt x="277" y="217"/>
                      <a:pt x="287" y="227"/>
                      <a:pt x="299" y="227"/>
                    </a:cubicBezTo>
                    <a:cubicBezTo>
                      <a:pt x="312" y="227"/>
                      <a:pt x="322" y="217"/>
                      <a:pt x="322" y="205"/>
                    </a:cubicBezTo>
                    <a:close/>
                    <a:moveTo>
                      <a:pt x="230" y="23"/>
                    </a:moveTo>
                    <a:cubicBezTo>
                      <a:pt x="230" y="11"/>
                      <a:pt x="220" y="0"/>
                      <a:pt x="207" y="0"/>
                    </a:cubicBezTo>
                    <a:cubicBezTo>
                      <a:pt x="195" y="0"/>
                      <a:pt x="185" y="11"/>
                      <a:pt x="185" y="23"/>
                    </a:cubicBezTo>
                    <a:cubicBezTo>
                      <a:pt x="185" y="36"/>
                      <a:pt x="195" y="46"/>
                      <a:pt x="207" y="46"/>
                    </a:cubicBezTo>
                    <a:cubicBezTo>
                      <a:pt x="220" y="46"/>
                      <a:pt x="230" y="36"/>
                      <a:pt x="230" y="23"/>
                    </a:cubicBezTo>
                    <a:close/>
                    <a:moveTo>
                      <a:pt x="230" y="84"/>
                    </a:moveTo>
                    <a:cubicBezTo>
                      <a:pt x="230" y="71"/>
                      <a:pt x="220" y="61"/>
                      <a:pt x="207" y="61"/>
                    </a:cubicBezTo>
                    <a:cubicBezTo>
                      <a:pt x="195" y="61"/>
                      <a:pt x="185" y="71"/>
                      <a:pt x="185" y="84"/>
                    </a:cubicBezTo>
                    <a:cubicBezTo>
                      <a:pt x="185" y="96"/>
                      <a:pt x="195" y="106"/>
                      <a:pt x="207" y="106"/>
                    </a:cubicBezTo>
                    <a:cubicBezTo>
                      <a:pt x="220" y="106"/>
                      <a:pt x="230" y="96"/>
                      <a:pt x="230" y="84"/>
                    </a:cubicBezTo>
                    <a:close/>
                    <a:moveTo>
                      <a:pt x="230" y="144"/>
                    </a:moveTo>
                    <a:cubicBezTo>
                      <a:pt x="230" y="132"/>
                      <a:pt x="220" y="121"/>
                      <a:pt x="207" y="121"/>
                    </a:cubicBezTo>
                    <a:cubicBezTo>
                      <a:pt x="195" y="121"/>
                      <a:pt x="185" y="132"/>
                      <a:pt x="185" y="144"/>
                    </a:cubicBezTo>
                    <a:cubicBezTo>
                      <a:pt x="185" y="157"/>
                      <a:pt x="195" y="167"/>
                      <a:pt x="207" y="167"/>
                    </a:cubicBezTo>
                    <a:cubicBezTo>
                      <a:pt x="220" y="167"/>
                      <a:pt x="230" y="157"/>
                      <a:pt x="230" y="144"/>
                    </a:cubicBezTo>
                    <a:close/>
                    <a:moveTo>
                      <a:pt x="230" y="205"/>
                    </a:moveTo>
                    <a:cubicBezTo>
                      <a:pt x="230" y="192"/>
                      <a:pt x="220" y="182"/>
                      <a:pt x="207" y="182"/>
                    </a:cubicBezTo>
                    <a:cubicBezTo>
                      <a:pt x="195" y="182"/>
                      <a:pt x="185" y="192"/>
                      <a:pt x="185" y="205"/>
                    </a:cubicBezTo>
                    <a:cubicBezTo>
                      <a:pt x="185" y="217"/>
                      <a:pt x="195" y="227"/>
                      <a:pt x="207" y="227"/>
                    </a:cubicBezTo>
                    <a:cubicBezTo>
                      <a:pt x="220" y="227"/>
                      <a:pt x="230" y="217"/>
                      <a:pt x="230" y="205"/>
                    </a:cubicBezTo>
                    <a:close/>
                    <a:moveTo>
                      <a:pt x="138" y="23"/>
                    </a:moveTo>
                    <a:cubicBezTo>
                      <a:pt x="138" y="11"/>
                      <a:pt x="128" y="0"/>
                      <a:pt x="115" y="0"/>
                    </a:cubicBezTo>
                    <a:cubicBezTo>
                      <a:pt x="103" y="0"/>
                      <a:pt x="92" y="11"/>
                      <a:pt x="92" y="23"/>
                    </a:cubicBezTo>
                    <a:cubicBezTo>
                      <a:pt x="92" y="36"/>
                      <a:pt x="103" y="46"/>
                      <a:pt x="115" y="46"/>
                    </a:cubicBezTo>
                    <a:cubicBezTo>
                      <a:pt x="128" y="46"/>
                      <a:pt x="138" y="36"/>
                      <a:pt x="138" y="23"/>
                    </a:cubicBezTo>
                    <a:close/>
                    <a:moveTo>
                      <a:pt x="138" y="84"/>
                    </a:moveTo>
                    <a:cubicBezTo>
                      <a:pt x="138" y="71"/>
                      <a:pt x="128" y="61"/>
                      <a:pt x="115" y="61"/>
                    </a:cubicBezTo>
                    <a:cubicBezTo>
                      <a:pt x="103" y="61"/>
                      <a:pt x="92" y="71"/>
                      <a:pt x="92" y="84"/>
                    </a:cubicBezTo>
                    <a:cubicBezTo>
                      <a:pt x="92" y="96"/>
                      <a:pt x="103" y="106"/>
                      <a:pt x="115" y="106"/>
                    </a:cubicBezTo>
                    <a:cubicBezTo>
                      <a:pt x="128" y="106"/>
                      <a:pt x="138" y="96"/>
                      <a:pt x="138" y="84"/>
                    </a:cubicBezTo>
                    <a:close/>
                    <a:moveTo>
                      <a:pt x="138" y="144"/>
                    </a:moveTo>
                    <a:cubicBezTo>
                      <a:pt x="138" y="132"/>
                      <a:pt x="128" y="121"/>
                      <a:pt x="115" y="121"/>
                    </a:cubicBezTo>
                    <a:cubicBezTo>
                      <a:pt x="103" y="121"/>
                      <a:pt x="92" y="132"/>
                      <a:pt x="92" y="144"/>
                    </a:cubicBezTo>
                    <a:cubicBezTo>
                      <a:pt x="92" y="157"/>
                      <a:pt x="103" y="167"/>
                      <a:pt x="115" y="167"/>
                    </a:cubicBezTo>
                    <a:cubicBezTo>
                      <a:pt x="128" y="167"/>
                      <a:pt x="138" y="157"/>
                      <a:pt x="138" y="144"/>
                    </a:cubicBezTo>
                    <a:close/>
                    <a:moveTo>
                      <a:pt x="138" y="205"/>
                    </a:moveTo>
                    <a:cubicBezTo>
                      <a:pt x="138" y="192"/>
                      <a:pt x="128" y="182"/>
                      <a:pt x="115" y="182"/>
                    </a:cubicBezTo>
                    <a:cubicBezTo>
                      <a:pt x="103" y="182"/>
                      <a:pt x="92" y="192"/>
                      <a:pt x="92" y="205"/>
                    </a:cubicBezTo>
                    <a:cubicBezTo>
                      <a:pt x="92" y="217"/>
                      <a:pt x="103" y="227"/>
                      <a:pt x="115" y="227"/>
                    </a:cubicBezTo>
                    <a:cubicBezTo>
                      <a:pt x="128" y="227"/>
                      <a:pt x="138" y="217"/>
                      <a:pt x="138" y="205"/>
                    </a:cubicBezTo>
                    <a:close/>
                    <a:moveTo>
                      <a:pt x="46" y="23"/>
                    </a:moveTo>
                    <a:cubicBezTo>
                      <a:pt x="46" y="11"/>
                      <a:pt x="36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lose/>
                    <a:moveTo>
                      <a:pt x="46" y="84"/>
                    </a:moveTo>
                    <a:cubicBezTo>
                      <a:pt x="46" y="71"/>
                      <a:pt x="36" y="61"/>
                      <a:pt x="23" y="61"/>
                    </a:cubicBezTo>
                    <a:cubicBezTo>
                      <a:pt x="10" y="61"/>
                      <a:pt x="0" y="71"/>
                      <a:pt x="0" y="84"/>
                    </a:cubicBezTo>
                    <a:cubicBezTo>
                      <a:pt x="0" y="96"/>
                      <a:pt x="10" y="106"/>
                      <a:pt x="23" y="106"/>
                    </a:cubicBezTo>
                    <a:cubicBezTo>
                      <a:pt x="36" y="106"/>
                      <a:pt x="46" y="96"/>
                      <a:pt x="46" y="84"/>
                    </a:cubicBezTo>
                    <a:close/>
                    <a:moveTo>
                      <a:pt x="46" y="144"/>
                    </a:moveTo>
                    <a:cubicBezTo>
                      <a:pt x="46" y="132"/>
                      <a:pt x="36" y="121"/>
                      <a:pt x="23" y="121"/>
                    </a:cubicBezTo>
                    <a:cubicBezTo>
                      <a:pt x="10" y="121"/>
                      <a:pt x="0" y="132"/>
                      <a:pt x="0" y="144"/>
                    </a:cubicBezTo>
                    <a:cubicBezTo>
                      <a:pt x="0" y="157"/>
                      <a:pt x="10" y="167"/>
                      <a:pt x="23" y="167"/>
                    </a:cubicBezTo>
                    <a:cubicBezTo>
                      <a:pt x="36" y="167"/>
                      <a:pt x="46" y="157"/>
                      <a:pt x="46" y="144"/>
                    </a:cubicBezTo>
                    <a:close/>
                    <a:moveTo>
                      <a:pt x="46" y="205"/>
                    </a:moveTo>
                    <a:cubicBezTo>
                      <a:pt x="46" y="192"/>
                      <a:pt x="36" y="182"/>
                      <a:pt x="23" y="182"/>
                    </a:cubicBezTo>
                    <a:cubicBezTo>
                      <a:pt x="10" y="182"/>
                      <a:pt x="0" y="192"/>
                      <a:pt x="0" y="205"/>
                    </a:cubicBezTo>
                    <a:cubicBezTo>
                      <a:pt x="0" y="217"/>
                      <a:pt x="10" y="227"/>
                      <a:pt x="23" y="227"/>
                    </a:cubicBezTo>
                    <a:cubicBezTo>
                      <a:pt x="36" y="227"/>
                      <a:pt x="46" y="217"/>
                      <a:pt x="46" y="20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63" name="Picture 83">
                <a:extLst>
                  <a:ext uri="{FF2B5EF4-FFF2-40B4-BE49-F238E27FC236}">
                    <a16:creationId xmlns:a16="http://schemas.microsoft.com/office/drawing/2014/main" id="{F1E00A53-6D10-4B0D-B9A5-478C9CB1D7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1214"/>
                <a:ext cx="473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4" name="Rectangle 84">
                <a:extLst>
                  <a:ext uri="{FF2B5EF4-FFF2-40B4-BE49-F238E27FC236}">
                    <a16:creationId xmlns:a16="http://schemas.microsoft.com/office/drawing/2014/main" id="{30A3C3D1-616C-4CA2-8B3D-37555197B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" y="1216"/>
                <a:ext cx="471" cy="83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65" name="Picture 85">
                <a:extLst>
                  <a:ext uri="{FF2B5EF4-FFF2-40B4-BE49-F238E27FC236}">
                    <a16:creationId xmlns:a16="http://schemas.microsoft.com/office/drawing/2014/main" id="{AE954442-27CF-4BA8-AF49-2005724F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1288"/>
                <a:ext cx="12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6" name="Freeform 86">
                <a:extLst>
                  <a:ext uri="{FF2B5EF4-FFF2-40B4-BE49-F238E27FC236}">
                    <a16:creationId xmlns:a16="http://schemas.microsoft.com/office/drawing/2014/main" id="{D6B5AEF0-CDE7-4286-8833-0168ED7CC0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288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67" name="Picture 87">
                <a:extLst>
                  <a:ext uri="{FF2B5EF4-FFF2-40B4-BE49-F238E27FC236}">
                    <a16:creationId xmlns:a16="http://schemas.microsoft.com/office/drawing/2014/main" id="{30143690-00A1-48EC-AFC5-D3EBFA0DF0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1217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" name="Freeform 88">
                <a:extLst>
                  <a:ext uri="{FF2B5EF4-FFF2-40B4-BE49-F238E27FC236}">
                    <a16:creationId xmlns:a16="http://schemas.microsoft.com/office/drawing/2014/main" id="{7ED1AF10-1616-443F-B233-7E0454BE4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218"/>
                <a:ext cx="8" cy="8"/>
              </a:xfrm>
              <a:custGeom>
                <a:avLst/>
                <a:gdLst>
                  <a:gd name="T0" fmla="*/ 0 w 8"/>
                  <a:gd name="T1" fmla="*/ 6 h 8"/>
                  <a:gd name="T2" fmla="*/ 4 w 8"/>
                  <a:gd name="T3" fmla="*/ 8 h 8"/>
                  <a:gd name="T4" fmla="*/ 8 w 8"/>
                  <a:gd name="T5" fmla="*/ 6 h 8"/>
                  <a:gd name="T6" fmla="*/ 8 w 8"/>
                  <a:gd name="T7" fmla="*/ 2 h 8"/>
                  <a:gd name="T8" fmla="*/ 4 w 8"/>
                  <a:gd name="T9" fmla="*/ 0 h 8"/>
                  <a:gd name="T10" fmla="*/ 0 w 8"/>
                  <a:gd name="T11" fmla="*/ 2 h 8"/>
                  <a:gd name="T12" fmla="*/ 0 w 8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69" name="Picture 89">
                <a:extLst>
                  <a:ext uri="{FF2B5EF4-FFF2-40B4-BE49-F238E27FC236}">
                    <a16:creationId xmlns:a16="http://schemas.microsoft.com/office/drawing/2014/main" id="{61607D3C-419E-400D-B625-9DD80A416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1288"/>
                <a:ext cx="12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0" name="Freeform 90">
                <a:extLst>
                  <a:ext uri="{FF2B5EF4-FFF2-40B4-BE49-F238E27FC236}">
                    <a16:creationId xmlns:a16="http://schemas.microsoft.com/office/drawing/2014/main" id="{16EAEFBE-3A10-454B-AE6E-537105184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1288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71" name="Picture 91">
                <a:extLst>
                  <a:ext uri="{FF2B5EF4-FFF2-40B4-BE49-F238E27FC236}">
                    <a16:creationId xmlns:a16="http://schemas.microsoft.com/office/drawing/2014/main" id="{A88AED39-13E4-46C8-9329-01CC72D575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1217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" name="Freeform 92">
                <a:extLst>
                  <a:ext uri="{FF2B5EF4-FFF2-40B4-BE49-F238E27FC236}">
                    <a16:creationId xmlns:a16="http://schemas.microsoft.com/office/drawing/2014/main" id="{33834990-BE67-49F7-8137-3BD3D9C98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1218"/>
                <a:ext cx="8" cy="8"/>
              </a:xfrm>
              <a:custGeom>
                <a:avLst/>
                <a:gdLst>
                  <a:gd name="T0" fmla="*/ 0 w 8"/>
                  <a:gd name="T1" fmla="*/ 6 h 8"/>
                  <a:gd name="T2" fmla="*/ 4 w 8"/>
                  <a:gd name="T3" fmla="*/ 8 h 8"/>
                  <a:gd name="T4" fmla="*/ 8 w 8"/>
                  <a:gd name="T5" fmla="*/ 6 h 8"/>
                  <a:gd name="T6" fmla="*/ 8 w 8"/>
                  <a:gd name="T7" fmla="*/ 2 h 8"/>
                  <a:gd name="T8" fmla="*/ 4 w 8"/>
                  <a:gd name="T9" fmla="*/ 0 h 8"/>
                  <a:gd name="T10" fmla="*/ 0 w 8"/>
                  <a:gd name="T11" fmla="*/ 2 h 8"/>
                  <a:gd name="T12" fmla="*/ 0 w 8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Rectangle 93">
                <a:extLst>
                  <a:ext uri="{FF2B5EF4-FFF2-40B4-BE49-F238E27FC236}">
                    <a16:creationId xmlns:a16="http://schemas.microsoft.com/office/drawing/2014/main" id="{88052D48-062E-4025-BA67-C609081DA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" y="1264"/>
                <a:ext cx="217" cy="27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94">
                <a:extLst>
                  <a:ext uri="{FF2B5EF4-FFF2-40B4-BE49-F238E27FC236}">
                    <a16:creationId xmlns:a16="http://schemas.microsoft.com/office/drawing/2014/main" id="{9AB4EE66-7C4E-4B59-92A2-52BB43B78E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" y="1264"/>
                <a:ext cx="212" cy="24"/>
              </a:xfrm>
              <a:custGeom>
                <a:avLst/>
                <a:gdLst>
                  <a:gd name="T0" fmla="*/ 0 w 212"/>
                  <a:gd name="T1" fmla="*/ 24 h 24"/>
                  <a:gd name="T2" fmla="*/ 84 w 212"/>
                  <a:gd name="T3" fmla="*/ 24 h 24"/>
                  <a:gd name="T4" fmla="*/ 84 w 212"/>
                  <a:gd name="T5" fmla="*/ 0 h 24"/>
                  <a:gd name="T6" fmla="*/ 0 w 212"/>
                  <a:gd name="T7" fmla="*/ 0 h 24"/>
                  <a:gd name="T8" fmla="*/ 0 w 212"/>
                  <a:gd name="T9" fmla="*/ 24 h 24"/>
                  <a:gd name="T10" fmla="*/ 98 w 212"/>
                  <a:gd name="T11" fmla="*/ 24 h 24"/>
                  <a:gd name="T12" fmla="*/ 182 w 212"/>
                  <a:gd name="T13" fmla="*/ 24 h 24"/>
                  <a:gd name="T14" fmla="*/ 182 w 212"/>
                  <a:gd name="T15" fmla="*/ 0 h 24"/>
                  <a:gd name="T16" fmla="*/ 98 w 212"/>
                  <a:gd name="T17" fmla="*/ 0 h 24"/>
                  <a:gd name="T18" fmla="*/ 98 w 212"/>
                  <a:gd name="T19" fmla="*/ 24 h 24"/>
                  <a:gd name="T20" fmla="*/ 198 w 212"/>
                  <a:gd name="T21" fmla="*/ 24 h 24"/>
                  <a:gd name="T22" fmla="*/ 212 w 212"/>
                  <a:gd name="T23" fmla="*/ 24 h 24"/>
                  <a:gd name="T24" fmla="*/ 212 w 212"/>
                  <a:gd name="T25" fmla="*/ 12 h 24"/>
                  <a:gd name="T26" fmla="*/ 198 w 212"/>
                  <a:gd name="T27" fmla="*/ 12 h 24"/>
                  <a:gd name="T28" fmla="*/ 198 w 212"/>
                  <a:gd name="T2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2" h="24">
                    <a:moveTo>
                      <a:pt x="0" y="24"/>
                    </a:moveTo>
                    <a:lnTo>
                      <a:pt x="84" y="24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24"/>
                    </a:lnTo>
                    <a:close/>
                    <a:moveTo>
                      <a:pt x="98" y="24"/>
                    </a:moveTo>
                    <a:lnTo>
                      <a:pt x="182" y="24"/>
                    </a:lnTo>
                    <a:lnTo>
                      <a:pt x="182" y="0"/>
                    </a:lnTo>
                    <a:lnTo>
                      <a:pt x="98" y="0"/>
                    </a:lnTo>
                    <a:lnTo>
                      <a:pt x="98" y="24"/>
                    </a:lnTo>
                    <a:close/>
                    <a:moveTo>
                      <a:pt x="198" y="24"/>
                    </a:moveTo>
                    <a:lnTo>
                      <a:pt x="212" y="24"/>
                    </a:lnTo>
                    <a:lnTo>
                      <a:pt x="212" y="12"/>
                    </a:lnTo>
                    <a:lnTo>
                      <a:pt x="198" y="12"/>
                    </a:lnTo>
                    <a:lnTo>
                      <a:pt x="198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Rectangle 95">
                <a:extLst>
                  <a:ext uri="{FF2B5EF4-FFF2-40B4-BE49-F238E27FC236}">
                    <a16:creationId xmlns:a16="http://schemas.microsoft.com/office/drawing/2014/main" id="{EE2D1384-17E3-4CB3-8EEE-78DD58F9C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" y="1264"/>
                <a:ext cx="217" cy="27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Rectangle 96">
                <a:extLst>
                  <a:ext uri="{FF2B5EF4-FFF2-40B4-BE49-F238E27FC236}">
                    <a16:creationId xmlns:a16="http://schemas.microsoft.com/office/drawing/2014/main" id="{2B5F3793-D85B-4E2D-9367-3E8D0311F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" y="1264"/>
                <a:ext cx="84" cy="24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Rectangle 97">
                <a:extLst>
                  <a:ext uri="{FF2B5EF4-FFF2-40B4-BE49-F238E27FC236}">
                    <a16:creationId xmlns:a16="http://schemas.microsoft.com/office/drawing/2014/main" id="{E5677AFD-B891-4796-BA0C-FB6FD4F6B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1264"/>
                <a:ext cx="84" cy="24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Rectangle 98">
                <a:extLst>
                  <a:ext uri="{FF2B5EF4-FFF2-40B4-BE49-F238E27FC236}">
                    <a16:creationId xmlns:a16="http://schemas.microsoft.com/office/drawing/2014/main" id="{AE56FB67-4F78-48B7-8F86-5128C897C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" y="1276"/>
                <a:ext cx="14" cy="1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99">
                <a:extLst>
                  <a:ext uri="{FF2B5EF4-FFF2-40B4-BE49-F238E27FC236}">
                    <a16:creationId xmlns:a16="http://schemas.microsoft.com/office/drawing/2014/main" id="{7E2A216A-308D-4404-AC10-31546CC7BB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" y="1277"/>
                <a:ext cx="211" cy="10"/>
              </a:xfrm>
              <a:custGeom>
                <a:avLst/>
                <a:gdLst>
                  <a:gd name="T0" fmla="*/ 73 w 211"/>
                  <a:gd name="T1" fmla="*/ 9 h 10"/>
                  <a:gd name="T2" fmla="*/ 78 w 211"/>
                  <a:gd name="T3" fmla="*/ 10 h 10"/>
                  <a:gd name="T4" fmla="*/ 79 w 211"/>
                  <a:gd name="T5" fmla="*/ 7 h 10"/>
                  <a:gd name="T6" fmla="*/ 70 w 211"/>
                  <a:gd name="T7" fmla="*/ 0 h 10"/>
                  <a:gd name="T8" fmla="*/ 59 w 211"/>
                  <a:gd name="T9" fmla="*/ 7 h 10"/>
                  <a:gd name="T10" fmla="*/ 60 w 211"/>
                  <a:gd name="T11" fmla="*/ 10 h 10"/>
                  <a:gd name="T12" fmla="*/ 65 w 211"/>
                  <a:gd name="T13" fmla="*/ 9 h 10"/>
                  <a:gd name="T14" fmla="*/ 68 w 211"/>
                  <a:gd name="T15" fmla="*/ 0 h 10"/>
                  <a:gd name="T16" fmla="*/ 42 w 211"/>
                  <a:gd name="T17" fmla="*/ 7 h 10"/>
                  <a:gd name="T18" fmla="*/ 46 w 211"/>
                  <a:gd name="T19" fmla="*/ 9 h 10"/>
                  <a:gd name="T20" fmla="*/ 50 w 211"/>
                  <a:gd name="T21" fmla="*/ 9 h 10"/>
                  <a:gd name="T22" fmla="*/ 55 w 211"/>
                  <a:gd name="T23" fmla="*/ 7 h 10"/>
                  <a:gd name="T24" fmla="*/ 42 w 211"/>
                  <a:gd name="T25" fmla="*/ 7 h 10"/>
                  <a:gd name="T26" fmla="*/ 31 w 211"/>
                  <a:gd name="T27" fmla="*/ 9 h 10"/>
                  <a:gd name="T28" fmla="*/ 36 w 211"/>
                  <a:gd name="T29" fmla="*/ 10 h 10"/>
                  <a:gd name="T30" fmla="*/ 37 w 211"/>
                  <a:gd name="T31" fmla="*/ 7 h 10"/>
                  <a:gd name="T32" fmla="*/ 28 w 211"/>
                  <a:gd name="T33" fmla="*/ 0 h 10"/>
                  <a:gd name="T34" fmla="*/ 17 w 211"/>
                  <a:gd name="T35" fmla="*/ 7 h 10"/>
                  <a:gd name="T36" fmla="*/ 18 w 211"/>
                  <a:gd name="T37" fmla="*/ 10 h 10"/>
                  <a:gd name="T38" fmla="*/ 23 w 211"/>
                  <a:gd name="T39" fmla="*/ 9 h 10"/>
                  <a:gd name="T40" fmla="*/ 27 w 211"/>
                  <a:gd name="T41" fmla="*/ 0 h 10"/>
                  <a:gd name="T42" fmla="*/ 0 w 211"/>
                  <a:gd name="T43" fmla="*/ 7 h 10"/>
                  <a:gd name="T44" fmla="*/ 5 w 211"/>
                  <a:gd name="T45" fmla="*/ 9 h 10"/>
                  <a:gd name="T46" fmla="*/ 8 w 211"/>
                  <a:gd name="T47" fmla="*/ 9 h 10"/>
                  <a:gd name="T48" fmla="*/ 13 w 211"/>
                  <a:gd name="T49" fmla="*/ 7 h 10"/>
                  <a:gd name="T50" fmla="*/ 0 w 211"/>
                  <a:gd name="T51" fmla="*/ 7 h 10"/>
                  <a:gd name="T52" fmla="*/ 101 w 211"/>
                  <a:gd name="T53" fmla="*/ 9 h 10"/>
                  <a:gd name="T54" fmla="*/ 106 w 211"/>
                  <a:gd name="T55" fmla="*/ 10 h 10"/>
                  <a:gd name="T56" fmla="*/ 107 w 211"/>
                  <a:gd name="T57" fmla="*/ 7 h 10"/>
                  <a:gd name="T58" fmla="*/ 97 w 211"/>
                  <a:gd name="T59" fmla="*/ 0 h 10"/>
                  <a:gd name="T60" fmla="*/ 115 w 211"/>
                  <a:gd name="T61" fmla="*/ 7 h 10"/>
                  <a:gd name="T62" fmla="*/ 116 w 211"/>
                  <a:gd name="T63" fmla="*/ 10 h 10"/>
                  <a:gd name="T64" fmla="*/ 121 w 211"/>
                  <a:gd name="T65" fmla="*/ 9 h 10"/>
                  <a:gd name="T66" fmla="*/ 124 w 211"/>
                  <a:gd name="T67" fmla="*/ 0 h 10"/>
                  <a:gd name="T68" fmla="*/ 125 w 211"/>
                  <a:gd name="T69" fmla="*/ 7 h 10"/>
                  <a:gd name="T70" fmla="*/ 130 w 211"/>
                  <a:gd name="T71" fmla="*/ 9 h 10"/>
                  <a:gd name="T72" fmla="*/ 133 w 211"/>
                  <a:gd name="T73" fmla="*/ 9 h 10"/>
                  <a:gd name="T74" fmla="*/ 138 w 211"/>
                  <a:gd name="T75" fmla="*/ 7 h 10"/>
                  <a:gd name="T76" fmla="*/ 125 w 211"/>
                  <a:gd name="T77" fmla="*/ 7 h 10"/>
                  <a:gd name="T78" fmla="*/ 143 w 211"/>
                  <a:gd name="T79" fmla="*/ 9 h 10"/>
                  <a:gd name="T80" fmla="*/ 147 w 211"/>
                  <a:gd name="T81" fmla="*/ 10 h 10"/>
                  <a:gd name="T82" fmla="*/ 149 w 211"/>
                  <a:gd name="T83" fmla="*/ 7 h 10"/>
                  <a:gd name="T84" fmla="*/ 139 w 211"/>
                  <a:gd name="T85" fmla="*/ 0 h 10"/>
                  <a:gd name="T86" fmla="*/ 157 w 211"/>
                  <a:gd name="T87" fmla="*/ 7 h 10"/>
                  <a:gd name="T88" fmla="*/ 158 w 211"/>
                  <a:gd name="T89" fmla="*/ 10 h 10"/>
                  <a:gd name="T90" fmla="*/ 163 w 211"/>
                  <a:gd name="T91" fmla="*/ 9 h 10"/>
                  <a:gd name="T92" fmla="*/ 166 w 211"/>
                  <a:gd name="T93" fmla="*/ 0 h 10"/>
                  <a:gd name="T94" fmla="*/ 167 w 211"/>
                  <a:gd name="T95" fmla="*/ 7 h 10"/>
                  <a:gd name="T96" fmla="*/ 172 w 211"/>
                  <a:gd name="T97" fmla="*/ 9 h 10"/>
                  <a:gd name="T98" fmla="*/ 175 w 211"/>
                  <a:gd name="T99" fmla="*/ 9 h 10"/>
                  <a:gd name="T100" fmla="*/ 180 w 211"/>
                  <a:gd name="T101" fmla="*/ 7 h 10"/>
                  <a:gd name="T102" fmla="*/ 167 w 211"/>
                  <a:gd name="T103" fmla="*/ 7 h 10"/>
                  <a:gd name="T104" fmla="*/ 201 w 211"/>
                  <a:gd name="T105" fmla="*/ 9 h 10"/>
                  <a:gd name="T106" fmla="*/ 206 w 211"/>
                  <a:gd name="T107" fmla="*/ 10 h 10"/>
                  <a:gd name="T108" fmla="*/ 208 w 211"/>
                  <a:gd name="T109" fmla="*/ 7 h 10"/>
                  <a:gd name="T110" fmla="*/ 198 w 211"/>
                  <a:gd name="T1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1" h="10">
                    <a:moveTo>
                      <a:pt x="70" y="7"/>
                    </a:moveTo>
                    <a:lnTo>
                      <a:pt x="73" y="7"/>
                    </a:lnTo>
                    <a:lnTo>
                      <a:pt x="73" y="9"/>
                    </a:lnTo>
                    <a:lnTo>
                      <a:pt x="74" y="9"/>
                    </a:lnTo>
                    <a:lnTo>
                      <a:pt x="74" y="10"/>
                    </a:lnTo>
                    <a:lnTo>
                      <a:pt x="78" y="10"/>
                    </a:lnTo>
                    <a:lnTo>
                      <a:pt x="78" y="9"/>
                    </a:lnTo>
                    <a:lnTo>
                      <a:pt x="79" y="9"/>
                    </a:lnTo>
                    <a:lnTo>
                      <a:pt x="79" y="7"/>
                    </a:lnTo>
                    <a:lnTo>
                      <a:pt x="82" y="7"/>
                    </a:lnTo>
                    <a:lnTo>
                      <a:pt x="82" y="0"/>
                    </a:lnTo>
                    <a:lnTo>
                      <a:pt x="70" y="0"/>
                    </a:lnTo>
                    <a:lnTo>
                      <a:pt x="70" y="7"/>
                    </a:lnTo>
                    <a:close/>
                    <a:moveTo>
                      <a:pt x="56" y="7"/>
                    </a:moveTo>
                    <a:lnTo>
                      <a:pt x="59" y="7"/>
                    </a:lnTo>
                    <a:lnTo>
                      <a:pt x="59" y="9"/>
                    </a:lnTo>
                    <a:lnTo>
                      <a:pt x="60" y="9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4" y="9"/>
                    </a:lnTo>
                    <a:lnTo>
                      <a:pt x="65" y="9"/>
                    </a:lnTo>
                    <a:lnTo>
                      <a:pt x="65" y="7"/>
                    </a:lnTo>
                    <a:lnTo>
                      <a:pt x="68" y="7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56" y="7"/>
                    </a:lnTo>
                    <a:close/>
                    <a:moveTo>
                      <a:pt x="42" y="7"/>
                    </a:moveTo>
                    <a:lnTo>
                      <a:pt x="45" y="7"/>
                    </a:lnTo>
                    <a:lnTo>
                      <a:pt x="45" y="9"/>
                    </a:lnTo>
                    <a:lnTo>
                      <a:pt x="46" y="9"/>
                    </a:lnTo>
                    <a:lnTo>
                      <a:pt x="46" y="10"/>
                    </a:lnTo>
                    <a:lnTo>
                      <a:pt x="50" y="10"/>
                    </a:lnTo>
                    <a:lnTo>
                      <a:pt x="50" y="9"/>
                    </a:lnTo>
                    <a:lnTo>
                      <a:pt x="51" y="9"/>
                    </a:lnTo>
                    <a:lnTo>
                      <a:pt x="51" y="7"/>
                    </a:lnTo>
                    <a:lnTo>
                      <a:pt x="55" y="7"/>
                    </a:lnTo>
                    <a:lnTo>
                      <a:pt x="55" y="0"/>
                    </a:lnTo>
                    <a:lnTo>
                      <a:pt x="42" y="0"/>
                    </a:lnTo>
                    <a:lnTo>
                      <a:pt x="42" y="7"/>
                    </a:lnTo>
                    <a:close/>
                    <a:moveTo>
                      <a:pt x="28" y="7"/>
                    </a:moveTo>
                    <a:lnTo>
                      <a:pt x="31" y="7"/>
                    </a:lnTo>
                    <a:lnTo>
                      <a:pt x="31" y="9"/>
                    </a:lnTo>
                    <a:lnTo>
                      <a:pt x="32" y="9"/>
                    </a:lnTo>
                    <a:lnTo>
                      <a:pt x="32" y="10"/>
                    </a:lnTo>
                    <a:lnTo>
                      <a:pt x="36" y="10"/>
                    </a:lnTo>
                    <a:lnTo>
                      <a:pt x="36" y="9"/>
                    </a:lnTo>
                    <a:lnTo>
                      <a:pt x="37" y="9"/>
                    </a:lnTo>
                    <a:lnTo>
                      <a:pt x="37" y="7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28" y="0"/>
                    </a:lnTo>
                    <a:lnTo>
                      <a:pt x="28" y="7"/>
                    </a:lnTo>
                    <a:close/>
                    <a:moveTo>
                      <a:pt x="14" y="7"/>
                    </a:moveTo>
                    <a:lnTo>
                      <a:pt x="17" y="7"/>
                    </a:lnTo>
                    <a:lnTo>
                      <a:pt x="17" y="9"/>
                    </a:lnTo>
                    <a:lnTo>
                      <a:pt x="18" y="9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9"/>
                    </a:lnTo>
                    <a:lnTo>
                      <a:pt x="23" y="9"/>
                    </a:lnTo>
                    <a:lnTo>
                      <a:pt x="23" y="7"/>
                    </a:lnTo>
                    <a:lnTo>
                      <a:pt x="27" y="7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14" y="7"/>
                    </a:lnTo>
                    <a:close/>
                    <a:moveTo>
                      <a:pt x="0" y="7"/>
                    </a:moveTo>
                    <a:lnTo>
                      <a:pt x="3" y="7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10"/>
                    </a:lnTo>
                    <a:lnTo>
                      <a:pt x="8" y="10"/>
                    </a:lnTo>
                    <a:lnTo>
                      <a:pt x="8" y="9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  <a:moveTo>
                      <a:pt x="97" y="7"/>
                    </a:moveTo>
                    <a:lnTo>
                      <a:pt x="101" y="7"/>
                    </a:lnTo>
                    <a:lnTo>
                      <a:pt x="101" y="9"/>
                    </a:lnTo>
                    <a:lnTo>
                      <a:pt x="102" y="9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7" y="9"/>
                    </a:lnTo>
                    <a:lnTo>
                      <a:pt x="107" y="7"/>
                    </a:lnTo>
                    <a:lnTo>
                      <a:pt x="110" y="7"/>
                    </a:lnTo>
                    <a:lnTo>
                      <a:pt x="110" y="0"/>
                    </a:lnTo>
                    <a:lnTo>
                      <a:pt x="97" y="0"/>
                    </a:lnTo>
                    <a:lnTo>
                      <a:pt x="97" y="7"/>
                    </a:lnTo>
                    <a:close/>
                    <a:moveTo>
                      <a:pt x="111" y="7"/>
                    </a:moveTo>
                    <a:lnTo>
                      <a:pt x="115" y="7"/>
                    </a:lnTo>
                    <a:lnTo>
                      <a:pt x="115" y="9"/>
                    </a:lnTo>
                    <a:lnTo>
                      <a:pt x="116" y="9"/>
                    </a:lnTo>
                    <a:lnTo>
                      <a:pt x="116" y="10"/>
                    </a:lnTo>
                    <a:lnTo>
                      <a:pt x="119" y="10"/>
                    </a:lnTo>
                    <a:lnTo>
                      <a:pt x="119" y="9"/>
                    </a:lnTo>
                    <a:lnTo>
                      <a:pt x="121" y="9"/>
                    </a:lnTo>
                    <a:lnTo>
                      <a:pt x="121" y="7"/>
                    </a:lnTo>
                    <a:lnTo>
                      <a:pt x="124" y="7"/>
                    </a:lnTo>
                    <a:lnTo>
                      <a:pt x="124" y="0"/>
                    </a:lnTo>
                    <a:lnTo>
                      <a:pt x="111" y="0"/>
                    </a:lnTo>
                    <a:lnTo>
                      <a:pt x="111" y="7"/>
                    </a:lnTo>
                    <a:close/>
                    <a:moveTo>
                      <a:pt x="125" y="7"/>
                    </a:moveTo>
                    <a:lnTo>
                      <a:pt x="129" y="7"/>
                    </a:lnTo>
                    <a:lnTo>
                      <a:pt x="129" y="9"/>
                    </a:lnTo>
                    <a:lnTo>
                      <a:pt x="130" y="9"/>
                    </a:lnTo>
                    <a:lnTo>
                      <a:pt x="130" y="10"/>
                    </a:lnTo>
                    <a:lnTo>
                      <a:pt x="133" y="10"/>
                    </a:lnTo>
                    <a:lnTo>
                      <a:pt x="133" y="9"/>
                    </a:lnTo>
                    <a:lnTo>
                      <a:pt x="135" y="9"/>
                    </a:lnTo>
                    <a:lnTo>
                      <a:pt x="135" y="7"/>
                    </a:lnTo>
                    <a:lnTo>
                      <a:pt x="138" y="7"/>
                    </a:lnTo>
                    <a:lnTo>
                      <a:pt x="138" y="0"/>
                    </a:lnTo>
                    <a:lnTo>
                      <a:pt x="125" y="0"/>
                    </a:lnTo>
                    <a:lnTo>
                      <a:pt x="125" y="7"/>
                    </a:lnTo>
                    <a:close/>
                    <a:moveTo>
                      <a:pt x="139" y="7"/>
                    </a:moveTo>
                    <a:lnTo>
                      <a:pt x="143" y="7"/>
                    </a:lnTo>
                    <a:lnTo>
                      <a:pt x="143" y="9"/>
                    </a:lnTo>
                    <a:lnTo>
                      <a:pt x="144" y="9"/>
                    </a:lnTo>
                    <a:lnTo>
                      <a:pt x="144" y="10"/>
                    </a:lnTo>
                    <a:lnTo>
                      <a:pt x="147" y="10"/>
                    </a:lnTo>
                    <a:lnTo>
                      <a:pt x="147" y="9"/>
                    </a:lnTo>
                    <a:lnTo>
                      <a:pt x="149" y="9"/>
                    </a:lnTo>
                    <a:lnTo>
                      <a:pt x="149" y="7"/>
                    </a:lnTo>
                    <a:lnTo>
                      <a:pt x="152" y="7"/>
                    </a:lnTo>
                    <a:lnTo>
                      <a:pt x="152" y="0"/>
                    </a:lnTo>
                    <a:lnTo>
                      <a:pt x="139" y="0"/>
                    </a:lnTo>
                    <a:lnTo>
                      <a:pt x="139" y="7"/>
                    </a:lnTo>
                    <a:close/>
                    <a:moveTo>
                      <a:pt x="153" y="7"/>
                    </a:moveTo>
                    <a:lnTo>
                      <a:pt x="157" y="7"/>
                    </a:lnTo>
                    <a:lnTo>
                      <a:pt x="157" y="9"/>
                    </a:lnTo>
                    <a:lnTo>
                      <a:pt x="158" y="9"/>
                    </a:lnTo>
                    <a:lnTo>
                      <a:pt x="158" y="10"/>
                    </a:lnTo>
                    <a:lnTo>
                      <a:pt x="161" y="10"/>
                    </a:lnTo>
                    <a:lnTo>
                      <a:pt x="161" y="9"/>
                    </a:lnTo>
                    <a:lnTo>
                      <a:pt x="163" y="9"/>
                    </a:lnTo>
                    <a:lnTo>
                      <a:pt x="163" y="7"/>
                    </a:lnTo>
                    <a:lnTo>
                      <a:pt x="166" y="7"/>
                    </a:lnTo>
                    <a:lnTo>
                      <a:pt x="166" y="0"/>
                    </a:lnTo>
                    <a:lnTo>
                      <a:pt x="153" y="0"/>
                    </a:lnTo>
                    <a:lnTo>
                      <a:pt x="153" y="7"/>
                    </a:lnTo>
                    <a:close/>
                    <a:moveTo>
                      <a:pt x="167" y="7"/>
                    </a:moveTo>
                    <a:lnTo>
                      <a:pt x="171" y="7"/>
                    </a:lnTo>
                    <a:lnTo>
                      <a:pt x="171" y="9"/>
                    </a:lnTo>
                    <a:lnTo>
                      <a:pt x="172" y="9"/>
                    </a:lnTo>
                    <a:lnTo>
                      <a:pt x="172" y="10"/>
                    </a:lnTo>
                    <a:lnTo>
                      <a:pt x="175" y="10"/>
                    </a:lnTo>
                    <a:lnTo>
                      <a:pt x="175" y="9"/>
                    </a:lnTo>
                    <a:lnTo>
                      <a:pt x="177" y="9"/>
                    </a:lnTo>
                    <a:lnTo>
                      <a:pt x="177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67" y="0"/>
                    </a:lnTo>
                    <a:lnTo>
                      <a:pt x="167" y="7"/>
                    </a:lnTo>
                    <a:close/>
                    <a:moveTo>
                      <a:pt x="198" y="7"/>
                    </a:moveTo>
                    <a:lnTo>
                      <a:pt x="201" y="7"/>
                    </a:lnTo>
                    <a:lnTo>
                      <a:pt x="201" y="9"/>
                    </a:lnTo>
                    <a:lnTo>
                      <a:pt x="203" y="9"/>
                    </a:lnTo>
                    <a:lnTo>
                      <a:pt x="203" y="10"/>
                    </a:lnTo>
                    <a:lnTo>
                      <a:pt x="206" y="10"/>
                    </a:lnTo>
                    <a:lnTo>
                      <a:pt x="206" y="9"/>
                    </a:lnTo>
                    <a:lnTo>
                      <a:pt x="208" y="9"/>
                    </a:lnTo>
                    <a:lnTo>
                      <a:pt x="208" y="7"/>
                    </a:lnTo>
                    <a:lnTo>
                      <a:pt x="211" y="7"/>
                    </a:lnTo>
                    <a:lnTo>
                      <a:pt x="211" y="0"/>
                    </a:lnTo>
                    <a:lnTo>
                      <a:pt x="198" y="0"/>
                    </a:lnTo>
                    <a:lnTo>
                      <a:pt x="198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100">
                <a:extLst>
                  <a:ext uri="{FF2B5EF4-FFF2-40B4-BE49-F238E27FC236}">
                    <a16:creationId xmlns:a16="http://schemas.microsoft.com/office/drawing/2014/main" id="{2ECF5AA4-5BF0-401C-AA19-B5DA90DA91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277"/>
                <a:ext cx="204" cy="3"/>
              </a:xfrm>
              <a:custGeom>
                <a:avLst/>
                <a:gdLst>
                  <a:gd name="T0" fmla="*/ 76 w 204"/>
                  <a:gd name="T1" fmla="*/ 3 h 3"/>
                  <a:gd name="T2" fmla="*/ 70 w 204"/>
                  <a:gd name="T3" fmla="*/ 0 h 3"/>
                  <a:gd name="T4" fmla="*/ 56 w 204"/>
                  <a:gd name="T5" fmla="*/ 3 h 3"/>
                  <a:gd name="T6" fmla="*/ 62 w 204"/>
                  <a:gd name="T7" fmla="*/ 0 h 3"/>
                  <a:gd name="T8" fmla="*/ 56 w 204"/>
                  <a:gd name="T9" fmla="*/ 3 h 3"/>
                  <a:gd name="T10" fmla="*/ 48 w 204"/>
                  <a:gd name="T11" fmla="*/ 3 h 3"/>
                  <a:gd name="T12" fmla="*/ 42 w 204"/>
                  <a:gd name="T13" fmla="*/ 0 h 3"/>
                  <a:gd name="T14" fmla="*/ 28 w 204"/>
                  <a:gd name="T15" fmla="*/ 3 h 3"/>
                  <a:gd name="T16" fmla="*/ 34 w 204"/>
                  <a:gd name="T17" fmla="*/ 0 h 3"/>
                  <a:gd name="T18" fmla="*/ 28 w 204"/>
                  <a:gd name="T19" fmla="*/ 3 h 3"/>
                  <a:gd name="T20" fmla="*/ 20 w 204"/>
                  <a:gd name="T21" fmla="*/ 3 h 3"/>
                  <a:gd name="T22" fmla="*/ 14 w 204"/>
                  <a:gd name="T23" fmla="*/ 0 h 3"/>
                  <a:gd name="T24" fmla="*/ 0 w 204"/>
                  <a:gd name="T25" fmla="*/ 3 h 3"/>
                  <a:gd name="T26" fmla="*/ 6 w 204"/>
                  <a:gd name="T27" fmla="*/ 0 h 3"/>
                  <a:gd name="T28" fmla="*/ 0 w 204"/>
                  <a:gd name="T29" fmla="*/ 3 h 3"/>
                  <a:gd name="T30" fmla="*/ 104 w 204"/>
                  <a:gd name="T31" fmla="*/ 3 h 3"/>
                  <a:gd name="T32" fmla="*/ 98 w 204"/>
                  <a:gd name="T33" fmla="*/ 0 h 3"/>
                  <a:gd name="T34" fmla="*/ 112 w 204"/>
                  <a:gd name="T35" fmla="*/ 3 h 3"/>
                  <a:gd name="T36" fmla="*/ 118 w 204"/>
                  <a:gd name="T37" fmla="*/ 0 h 3"/>
                  <a:gd name="T38" fmla="*/ 112 w 204"/>
                  <a:gd name="T39" fmla="*/ 3 h 3"/>
                  <a:gd name="T40" fmla="*/ 132 w 204"/>
                  <a:gd name="T41" fmla="*/ 3 h 3"/>
                  <a:gd name="T42" fmla="*/ 126 w 204"/>
                  <a:gd name="T43" fmla="*/ 0 h 3"/>
                  <a:gd name="T44" fmla="*/ 140 w 204"/>
                  <a:gd name="T45" fmla="*/ 3 h 3"/>
                  <a:gd name="T46" fmla="*/ 146 w 204"/>
                  <a:gd name="T47" fmla="*/ 0 h 3"/>
                  <a:gd name="T48" fmla="*/ 140 w 204"/>
                  <a:gd name="T49" fmla="*/ 3 h 3"/>
                  <a:gd name="T50" fmla="*/ 160 w 204"/>
                  <a:gd name="T51" fmla="*/ 3 h 3"/>
                  <a:gd name="T52" fmla="*/ 154 w 204"/>
                  <a:gd name="T53" fmla="*/ 0 h 3"/>
                  <a:gd name="T54" fmla="*/ 168 w 204"/>
                  <a:gd name="T55" fmla="*/ 3 h 3"/>
                  <a:gd name="T56" fmla="*/ 174 w 204"/>
                  <a:gd name="T57" fmla="*/ 0 h 3"/>
                  <a:gd name="T58" fmla="*/ 168 w 204"/>
                  <a:gd name="T59" fmla="*/ 3 h 3"/>
                  <a:gd name="T60" fmla="*/ 204 w 204"/>
                  <a:gd name="T61" fmla="*/ 3 h 3"/>
                  <a:gd name="T62" fmla="*/ 199 w 204"/>
                  <a:gd name="T6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4" h="3">
                    <a:moveTo>
                      <a:pt x="70" y="3"/>
                    </a:moveTo>
                    <a:lnTo>
                      <a:pt x="76" y="3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70" y="3"/>
                    </a:lnTo>
                    <a:close/>
                    <a:moveTo>
                      <a:pt x="56" y="3"/>
                    </a:moveTo>
                    <a:lnTo>
                      <a:pt x="62" y="3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  <a:moveTo>
                      <a:pt x="42" y="3"/>
                    </a:moveTo>
                    <a:lnTo>
                      <a:pt x="48" y="3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2" y="3"/>
                    </a:lnTo>
                    <a:close/>
                    <a:moveTo>
                      <a:pt x="28" y="3"/>
                    </a:moveTo>
                    <a:lnTo>
                      <a:pt x="34" y="3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3"/>
                    </a:lnTo>
                    <a:close/>
                    <a:moveTo>
                      <a:pt x="14" y="3"/>
                    </a:moveTo>
                    <a:lnTo>
                      <a:pt x="20" y="3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3"/>
                    </a:lnTo>
                    <a:close/>
                    <a:moveTo>
                      <a:pt x="0" y="3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  <a:moveTo>
                      <a:pt x="98" y="3"/>
                    </a:moveTo>
                    <a:lnTo>
                      <a:pt x="104" y="3"/>
                    </a:lnTo>
                    <a:lnTo>
                      <a:pt x="104" y="0"/>
                    </a:lnTo>
                    <a:lnTo>
                      <a:pt x="98" y="0"/>
                    </a:lnTo>
                    <a:lnTo>
                      <a:pt x="98" y="3"/>
                    </a:lnTo>
                    <a:close/>
                    <a:moveTo>
                      <a:pt x="112" y="3"/>
                    </a:moveTo>
                    <a:lnTo>
                      <a:pt x="118" y="3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2" y="3"/>
                    </a:lnTo>
                    <a:close/>
                    <a:moveTo>
                      <a:pt x="126" y="3"/>
                    </a:moveTo>
                    <a:lnTo>
                      <a:pt x="132" y="3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6" y="3"/>
                    </a:lnTo>
                    <a:close/>
                    <a:moveTo>
                      <a:pt x="140" y="3"/>
                    </a:moveTo>
                    <a:lnTo>
                      <a:pt x="146" y="3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3"/>
                    </a:lnTo>
                    <a:close/>
                    <a:moveTo>
                      <a:pt x="154" y="3"/>
                    </a:moveTo>
                    <a:lnTo>
                      <a:pt x="160" y="3"/>
                    </a:lnTo>
                    <a:lnTo>
                      <a:pt x="160" y="0"/>
                    </a:lnTo>
                    <a:lnTo>
                      <a:pt x="154" y="0"/>
                    </a:lnTo>
                    <a:lnTo>
                      <a:pt x="154" y="3"/>
                    </a:lnTo>
                    <a:close/>
                    <a:moveTo>
                      <a:pt x="168" y="3"/>
                    </a:moveTo>
                    <a:lnTo>
                      <a:pt x="174" y="3"/>
                    </a:lnTo>
                    <a:lnTo>
                      <a:pt x="174" y="0"/>
                    </a:lnTo>
                    <a:lnTo>
                      <a:pt x="168" y="0"/>
                    </a:lnTo>
                    <a:lnTo>
                      <a:pt x="168" y="3"/>
                    </a:lnTo>
                    <a:close/>
                    <a:moveTo>
                      <a:pt x="199" y="3"/>
                    </a:moveTo>
                    <a:lnTo>
                      <a:pt x="204" y="3"/>
                    </a:lnTo>
                    <a:lnTo>
                      <a:pt x="204" y="0"/>
                    </a:lnTo>
                    <a:lnTo>
                      <a:pt x="199" y="0"/>
                    </a:lnTo>
                    <a:lnTo>
                      <a:pt x="199" y="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01">
                <a:extLst>
                  <a:ext uri="{FF2B5EF4-FFF2-40B4-BE49-F238E27FC236}">
                    <a16:creationId xmlns:a16="http://schemas.microsoft.com/office/drawing/2014/main" id="{0BCE87A3-6A2B-41A4-BCDE-94ACC927F3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" y="1265"/>
                <a:ext cx="180" cy="10"/>
              </a:xfrm>
              <a:custGeom>
                <a:avLst/>
                <a:gdLst>
                  <a:gd name="T0" fmla="*/ 3 w 180"/>
                  <a:gd name="T1" fmla="*/ 1 h 10"/>
                  <a:gd name="T2" fmla="*/ 8 w 180"/>
                  <a:gd name="T3" fmla="*/ 0 h 10"/>
                  <a:gd name="T4" fmla="*/ 9 w 180"/>
                  <a:gd name="T5" fmla="*/ 3 h 10"/>
                  <a:gd name="T6" fmla="*/ 0 w 180"/>
                  <a:gd name="T7" fmla="*/ 10 h 10"/>
                  <a:gd name="T8" fmla="*/ 17 w 180"/>
                  <a:gd name="T9" fmla="*/ 3 h 10"/>
                  <a:gd name="T10" fmla="*/ 18 w 180"/>
                  <a:gd name="T11" fmla="*/ 0 h 10"/>
                  <a:gd name="T12" fmla="*/ 23 w 180"/>
                  <a:gd name="T13" fmla="*/ 1 h 10"/>
                  <a:gd name="T14" fmla="*/ 27 w 180"/>
                  <a:gd name="T15" fmla="*/ 10 h 10"/>
                  <a:gd name="T16" fmla="*/ 28 w 180"/>
                  <a:gd name="T17" fmla="*/ 3 h 10"/>
                  <a:gd name="T18" fmla="*/ 32 w 180"/>
                  <a:gd name="T19" fmla="*/ 1 h 10"/>
                  <a:gd name="T20" fmla="*/ 36 w 180"/>
                  <a:gd name="T21" fmla="*/ 1 h 10"/>
                  <a:gd name="T22" fmla="*/ 41 w 180"/>
                  <a:gd name="T23" fmla="*/ 3 h 10"/>
                  <a:gd name="T24" fmla="*/ 28 w 180"/>
                  <a:gd name="T25" fmla="*/ 3 h 10"/>
                  <a:gd name="T26" fmla="*/ 45 w 180"/>
                  <a:gd name="T27" fmla="*/ 1 h 10"/>
                  <a:gd name="T28" fmla="*/ 50 w 180"/>
                  <a:gd name="T29" fmla="*/ 0 h 10"/>
                  <a:gd name="T30" fmla="*/ 51 w 180"/>
                  <a:gd name="T31" fmla="*/ 3 h 10"/>
                  <a:gd name="T32" fmla="*/ 42 w 180"/>
                  <a:gd name="T33" fmla="*/ 10 h 10"/>
                  <a:gd name="T34" fmla="*/ 59 w 180"/>
                  <a:gd name="T35" fmla="*/ 3 h 10"/>
                  <a:gd name="T36" fmla="*/ 60 w 180"/>
                  <a:gd name="T37" fmla="*/ 0 h 10"/>
                  <a:gd name="T38" fmla="*/ 65 w 180"/>
                  <a:gd name="T39" fmla="*/ 1 h 10"/>
                  <a:gd name="T40" fmla="*/ 68 w 180"/>
                  <a:gd name="T41" fmla="*/ 10 h 10"/>
                  <a:gd name="T42" fmla="*/ 70 w 180"/>
                  <a:gd name="T43" fmla="*/ 3 h 10"/>
                  <a:gd name="T44" fmla="*/ 74 w 180"/>
                  <a:gd name="T45" fmla="*/ 1 h 10"/>
                  <a:gd name="T46" fmla="*/ 78 w 180"/>
                  <a:gd name="T47" fmla="*/ 1 h 10"/>
                  <a:gd name="T48" fmla="*/ 82 w 180"/>
                  <a:gd name="T49" fmla="*/ 3 h 10"/>
                  <a:gd name="T50" fmla="*/ 70 w 180"/>
                  <a:gd name="T51" fmla="*/ 3 h 10"/>
                  <a:gd name="T52" fmla="*/ 101 w 180"/>
                  <a:gd name="T53" fmla="*/ 1 h 10"/>
                  <a:gd name="T54" fmla="*/ 106 w 180"/>
                  <a:gd name="T55" fmla="*/ 0 h 10"/>
                  <a:gd name="T56" fmla="*/ 107 w 180"/>
                  <a:gd name="T57" fmla="*/ 3 h 10"/>
                  <a:gd name="T58" fmla="*/ 97 w 180"/>
                  <a:gd name="T59" fmla="*/ 10 h 10"/>
                  <a:gd name="T60" fmla="*/ 115 w 180"/>
                  <a:gd name="T61" fmla="*/ 3 h 10"/>
                  <a:gd name="T62" fmla="*/ 116 w 180"/>
                  <a:gd name="T63" fmla="*/ 0 h 10"/>
                  <a:gd name="T64" fmla="*/ 121 w 180"/>
                  <a:gd name="T65" fmla="*/ 1 h 10"/>
                  <a:gd name="T66" fmla="*/ 124 w 180"/>
                  <a:gd name="T67" fmla="*/ 10 h 10"/>
                  <a:gd name="T68" fmla="*/ 125 w 180"/>
                  <a:gd name="T69" fmla="*/ 3 h 10"/>
                  <a:gd name="T70" fmla="*/ 130 w 180"/>
                  <a:gd name="T71" fmla="*/ 1 h 10"/>
                  <a:gd name="T72" fmla="*/ 133 w 180"/>
                  <a:gd name="T73" fmla="*/ 1 h 10"/>
                  <a:gd name="T74" fmla="*/ 138 w 180"/>
                  <a:gd name="T75" fmla="*/ 3 h 10"/>
                  <a:gd name="T76" fmla="*/ 125 w 180"/>
                  <a:gd name="T77" fmla="*/ 3 h 10"/>
                  <a:gd name="T78" fmla="*/ 143 w 180"/>
                  <a:gd name="T79" fmla="*/ 1 h 10"/>
                  <a:gd name="T80" fmla="*/ 147 w 180"/>
                  <a:gd name="T81" fmla="*/ 0 h 10"/>
                  <a:gd name="T82" fmla="*/ 149 w 180"/>
                  <a:gd name="T83" fmla="*/ 3 h 10"/>
                  <a:gd name="T84" fmla="*/ 139 w 180"/>
                  <a:gd name="T85" fmla="*/ 10 h 10"/>
                  <a:gd name="T86" fmla="*/ 157 w 180"/>
                  <a:gd name="T87" fmla="*/ 3 h 10"/>
                  <a:gd name="T88" fmla="*/ 158 w 180"/>
                  <a:gd name="T89" fmla="*/ 0 h 10"/>
                  <a:gd name="T90" fmla="*/ 163 w 180"/>
                  <a:gd name="T91" fmla="*/ 1 h 10"/>
                  <a:gd name="T92" fmla="*/ 166 w 180"/>
                  <a:gd name="T93" fmla="*/ 10 h 10"/>
                  <a:gd name="T94" fmla="*/ 167 w 180"/>
                  <a:gd name="T95" fmla="*/ 3 h 10"/>
                  <a:gd name="T96" fmla="*/ 172 w 180"/>
                  <a:gd name="T97" fmla="*/ 1 h 10"/>
                  <a:gd name="T98" fmla="*/ 175 w 180"/>
                  <a:gd name="T99" fmla="*/ 1 h 10"/>
                  <a:gd name="T100" fmla="*/ 180 w 180"/>
                  <a:gd name="T101" fmla="*/ 3 h 10"/>
                  <a:gd name="T102" fmla="*/ 167 w 180"/>
                  <a:gd name="T10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0" h="10">
                    <a:moveTo>
                      <a:pt x="0" y="3"/>
                    </a:moveTo>
                    <a:lnTo>
                      <a:pt x="3" y="3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13" y="10"/>
                    </a:lnTo>
                    <a:lnTo>
                      <a:pt x="0" y="10"/>
                    </a:lnTo>
                    <a:lnTo>
                      <a:pt x="0" y="3"/>
                    </a:lnTo>
                    <a:close/>
                    <a:moveTo>
                      <a:pt x="14" y="3"/>
                    </a:moveTo>
                    <a:lnTo>
                      <a:pt x="17" y="3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3" y="3"/>
                    </a:lnTo>
                    <a:lnTo>
                      <a:pt x="27" y="3"/>
                    </a:lnTo>
                    <a:lnTo>
                      <a:pt x="27" y="10"/>
                    </a:lnTo>
                    <a:lnTo>
                      <a:pt x="14" y="10"/>
                    </a:lnTo>
                    <a:lnTo>
                      <a:pt x="14" y="3"/>
                    </a:lnTo>
                    <a:close/>
                    <a:moveTo>
                      <a:pt x="28" y="3"/>
                    </a:moveTo>
                    <a:lnTo>
                      <a:pt x="31" y="3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2" y="0"/>
                    </a:lnTo>
                    <a:lnTo>
                      <a:pt x="36" y="0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3"/>
                    </a:lnTo>
                    <a:lnTo>
                      <a:pt x="41" y="3"/>
                    </a:lnTo>
                    <a:lnTo>
                      <a:pt x="41" y="10"/>
                    </a:lnTo>
                    <a:lnTo>
                      <a:pt x="28" y="10"/>
                    </a:lnTo>
                    <a:lnTo>
                      <a:pt x="28" y="3"/>
                    </a:lnTo>
                    <a:close/>
                    <a:moveTo>
                      <a:pt x="42" y="3"/>
                    </a:moveTo>
                    <a:lnTo>
                      <a:pt x="45" y="3"/>
                    </a:lnTo>
                    <a:lnTo>
                      <a:pt x="45" y="1"/>
                    </a:lnTo>
                    <a:lnTo>
                      <a:pt x="46" y="1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0" y="1"/>
                    </a:lnTo>
                    <a:lnTo>
                      <a:pt x="51" y="1"/>
                    </a:lnTo>
                    <a:lnTo>
                      <a:pt x="51" y="3"/>
                    </a:lnTo>
                    <a:lnTo>
                      <a:pt x="55" y="3"/>
                    </a:lnTo>
                    <a:lnTo>
                      <a:pt x="55" y="10"/>
                    </a:lnTo>
                    <a:lnTo>
                      <a:pt x="42" y="10"/>
                    </a:lnTo>
                    <a:lnTo>
                      <a:pt x="42" y="3"/>
                    </a:lnTo>
                    <a:close/>
                    <a:moveTo>
                      <a:pt x="56" y="3"/>
                    </a:moveTo>
                    <a:lnTo>
                      <a:pt x="59" y="3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4" y="1"/>
                    </a:lnTo>
                    <a:lnTo>
                      <a:pt x="65" y="1"/>
                    </a:lnTo>
                    <a:lnTo>
                      <a:pt x="65" y="3"/>
                    </a:lnTo>
                    <a:lnTo>
                      <a:pt x="68" y="3"/>
                    </a:lnTo>
                    <a:lnTo>
                      <a:pt x="68" y="10"/>
                    </a:lnTo>
                    <a:lnTo>
                      <a:pt x="56" y="10"/>
                    </a:lnTo>
                    <a:lnTo>
                      <a:pt x="56" y="3"/>
                    </a:lnTo>
                    <a:close/>
                    <a:moveTo>
                      <a:pt x="70" y="3"/>
                    </a:moveTo>
                    <a:lnTo>
                      <a:pt x="73" y="3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74" y="0"/>
                    </a:lnTo>
                    <a:lnTo>
                      <a:pt x="78" y="0"/>
                    </a:lnTo>
                    <a:lnTo>
                      <a:pt x="78" y="1"/>
                    </a:lnTo>
                    <a:lnTo>
                      <a:pt x="79" y="1"/>
                    </a:lnTo>
                    <a:lnTo>
                      <a:pt x="79" y="3"/>
                    </a:lnTo>
                    <a:lnTo>
                      <a:pt x="82" y="3"/>
                    </a:lnTo>
                    <a:lnTo>
                      <a:pt x="82" y="10"/>
                    </a:lnTo>
                    <a:lnTo>
                      <a:pt x="70" y="10"/>
                    </a:lnTo>
                    <a:lnTo>
                      <a:pt x="70" y="3"/>
                    </a:lnTo>
                    <a:close/>
                    <a:moveTo>
                      <a:pt x="97" y="3"/>
                    </a:moveTo>
                    <a:lnTo>
                      <a:pt x="101" y="3"/>
                    </a:lnTo>
                    <a:lnTo>
                      <a:pt x="101" y="1"/>
                    </a:lnTo>
                    <a:lnTo>
                      <a:pt x="102" y="1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6" y="1"/>
                    </a:lnTo>
                    <a:lnTo>
                      <a:pt x="107" y="1"/>
                    </a:lnTo>
                    <a:lnTo>
                      <a:pt x="107" y="3"/>
                    </a:lnTo>
                    <a:lnTo>
                      <a:pt x="110" y="3"/>
                    </a:lnTo>
                    <a:lnTo>
                      <a:pt x="110" y="10"/>
                    </a:lnTo>
                    <a:lnTo>
                      <a:pt x="97" y="10"/>
                    </a:lnTo>
                    <a:lnTo>
                      <a:pt x="97" y="3"/>
                    </a:lnTo>
                    <a:close/>
                    <a:moveTo>
                      <a:pt x="111" y="3"/>
                    </a:moveTo>
                    <a:lnTo>
                      <a:pt x="115" y="3"/>
                    </a:lnTo>
                    <a:lnTo>
                      <a:pt x="115" y="1"/>
                    </a:lnTo>
                    <a:lnTo>
                      <a:pt x="116" y="1"/>
                    </a:lnTo>
                    <a:lnTo>
                      <a:pt x="116" y="0"/>
                    </a:lnTo>
                    <a:lnTo>
                      <a:pt x="119" y="0"/>
                    </a:lnTo>
                    <a:lnTo>
                      <a:pt x="119" y="1"/>
                    </a:lnTo>
                    <a:lnTo>
                      <a:pt x="121" y="1"/>
                    </a:lnTo>
                    <a:lnTo>
                      <a:pt x="121" y="3"/>
                    </a:lnTo>
                    <a:lnTo>
                      <a:pt x="124" y="3"/>
                    </a:lnTo>
                    <a:lnTo>
                      <a:pt x="124" y="10"/>
                    </a:lnTo>
                    <a:lnTo>
                      <a:pt x="111" y="10"/>
                    </a:lnTo>
                    <a:lnTo>
                      <a:pt x="111" y="3"/>
                    </a:lnTo>
                    <a:close/>
                    <a:moveTo>
                      <a:pt x="125" y="3"/>
                    </a:moveTo>
                    <a:lnTo>
                      <a:pt x="129" y="3"/>
                    </a:lnTo>
                    <a:lnTo>
                      <a:pt x="129" y="1"/>
                    </a:lnTo>
                    <a:lnTo>
                      <a:pt x="130" y="1"/>
                    </a:lnTo>
                    <a:lnTo>
                      <a:pt x="130" y="0"/>
                    </a:lnTo>
                    <a:lnTo>
                      <a:pt x="133" y="0"/>
                    </a:lnTo>
                    <a:lnTo>
                      <a:pt x="133" y="1"/>
                    </a:lnTo>
                    <a:lnTo>
                      <a:pt x="135" y="1"/>
                    </a:lnTo>
                    <a:lnTo>
                      <a:pt x="135" y="3"/>
                    </a:lnTo>
                    <a:lnTo>
                      <a:pt x="138" y="3"/>
                    </a:lnTo>
                    <a:lnTo>
                      <a:pt x="138" y="10"/>
                    </a:lnTo>
                    <a:lnTo>
                      <a:pt x="125" y="10"/>
                    </a:lnTo>
                    <a:lnTo>
                      <a:pt x="125" y="3"/>
                    </a:lnTo>
                    <a:close/>
                    <a:moveTo>
                      <a:pt x="139" y="3"/>
                    </a:moveTo>
                    <a:lnTo>
                      <a:pt x="143" y="3"/>
                    </a:lnTo>
                    <a:lnTo>
                      <a:pt x="143" y="1"/>
                    </a:lnTo>
                    <a:lnTo>
                      <a:pt x="144" y="1"/>
                    </a:lnTo>
                    <a:lnTo>
                      <a:pt x="144" y="0"/>
                    </a:lnTo>
                    <a:lnTo>
                      <a:pt x="147" y="0"/>
                    </a:lnTo>
                    <a:lnTo>
                      <a:pt x="147" y="1"/>
                    </a:lnTo>
                    <a:lnTo>
                      <a:pt x="149" y="1"/>
                    </a:lnTo>
                    <a:lnTo>
                      <a:pt x="149" y="3"/>
                    </a:lnTo>
                    <a:lnTo>
                      <a:pt x="152" y="3"/>
                    </a:lnTo>
                    <a:lnTo>
                      <a:pt x="152" y="10"/>
                    </a:lnTo>
                    <a:lnTo>
                      <a:pt x="139" y="10"/>
                    </a:lnTo>
                    <a:lnTo>
                      <a:pt x="139" y="3"/>
                    </a:lnTo>
                    <a:close/>
                    <a:moveTo>
                      <a:pt x="153" y="3"/>
                    </a:moveTo>
                    <a:lnTo>
                      <a:pt x="157" y="3"/>
                    </a:lnTo>
                    <a:lnTo>
                      <a:pt x="157" y="1"/>
                    </a:lnTo>
                    <a:lnTo>
                      <a:pt x="158" y="1"/>
                    </a:lnTo>
                    <a:lnTo>
                      <a:pt x="158" y="0"/>
                    </a:lnTo>
                    <a:lnTo>
                      <a:pt x="161" y="0"/>
                    </a:lnTo>
                    <a:lnTo>
                      <a:pt x="161" y="1"/>
                    </a:lnTo>
                    <a:lnTo>
                      <a:pt x="163" y="1"/>
                    </a:lnTo>
                    <a:lnTo>
                      <a:pt x="163" y="3"/>
                    </a:lnTo>
                    <a:lnTo>
                      <a:pt x="166" y="3"/>
                    </a:lnTo>
                    <a:lnTo>
                      <a:pt x="166" y="10"/>
                    </a:lnTo>
                    <a:lnTo>
                      <a:pt x="153" y="10"/>
                    </a:lnTo>
                    <a:lnTo>
                      <a:pt x="153" y="3"/>
                    </a:lnTo>
                    <a:close/>
                    <a:moveTo>
                      <a:pt x="167" y="3"/>
                    </a:moveTo>
                    <a:lnTo>
                      <a:pt x="171" y="3"/>
                    </a:lnTo>
                    <a:lnTo>
                      <a:pt x="171" y="1"/>
                    </a:lnTo>
                    <a:lnTo>
                      <a:pt x="172" y="1"/>
                    </a:lnTo>
                    <a:lnTo>
                      <a:pt x="172" y="0"/>
                    </a:lnTo>
                    <a:lnTo>
                      <a:pt x="175" y="0"/>
                    </a:lnTo>
                    <a:lnTo>
                      <a:pt x="175" y="1"/>
                    </a:lnTo>
                    <a:lnTo>
                      <a:pt x="177" y="1"/>
                    </a:lnTo>
                    <a:lnTo>
                      <a:pt x="177" y="3"/>
                    </a:lnTo>
                    <a:lnTo>
                      <a:pt x="180" y="3"/>
                    </a:lnTo>
                    <a:lnTo>
                      <a:pt x="180" y="10"/>
                    </a:lnTo>
                    <a:lnTo>
                      <a:pt x="167" y="10"/>
                    </a:lnTo>
                    <a:lnTo>
                      <a:pt x="16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Freeform 102">
                <a:extLst>
                  <a:ext uri="{FF2B5EF4-FFF2-40B4-BE49-F238E27FC236}">
                    <a16:creationId xmlns:a16="http://schemas.microsoft.com/office/drawing/2014/main" id="{78449EED-828E-4103-879A-A295746356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272"/>
                <a:ext cx="174" cy="3"/>
              </a:xfrm>
              <a:custGeom>
                <a:avLst/>
                <a:gdLst>
                  <a:gd name="T0" fmla="*/ 70 w 174"/>
                  <a:gd name="T1" fmla="*/ 3 h 3"/>
                  <a:gd name="T2" fmla="*/ 76 w 174"/>
                  <a:gd name="T3" fmla="*/ 3 h 3"/>
                  <a:gd name="T4" fmla="*/ 76 w 174"/>
                  <a:gd name="T5" fmla="*/ 0 h 3"/>
                  <a:gd name="T6" fmla="*/ 70 w 174"/>
                  <a:gd name="T7" fmla="*/ 0 h 3"/>
                  <a:gd name="T8" fmla="*/ 70 w 174"/>
                  <a:gd name="T9" fmla="*/ 3 h 3"/>
                  <a:gd name="T10" fmla="*/ 56 w 174"/>
                  <a:gd name="T11" fmla="*/ 3 h 3"/>
                  <a:gd name="T12" fmla="*/ 62 w 174"/>
                  <a:gd name="T13" fmla="*/ 3 h 3"/>
                  <a:gd name="T14" fmla="*/ 62 w 174"/>
                  <a:gd name="T15" fmla="*/ 0 h 3"/>
                  <a:gd name="T16" fmla="*/ 56 w 174"/>
                  <a:gd name="T17" fmla="*/ 0 h 3"/>
                  <a:gd name="T18" fmla="*/ 56 w 174"/>
                  <a:gd name="T19" fmla="*/ 3 h 3"/>
                  <a:gd name="T20" fmla="*/ 42 w 174"/>
                  <a:gd name="T21" fmla="*/ 3 h 3"/>
                  <a:gd name="T22" fmla="*/ 48 w 174"/>
                  <a:gd name="T23" fmla="*/ 3 h 3"/>
                  <a:gd name="T24" fmla="*/ 48 w 174"/>
                  <a:gd name="T25" fmla="*/ 0 h 3"/>
                  <a:gd name="T26" fmla="*/ 42 w 174"/>
                  <a:gd name="T27" fmla="*/ 0 h 3"/>
                  <a:gd name="T28" fmla="*/ 42 w 174"/>
                  <a:gd name="T29" fmla="*/ 3 h 3"/>
                  <a:gd name="T30" fmla="*/ 28 w 174"/>
                  <a:gd name="T31" fmla="*/ 3 h 3"/>
                  <a:gd name="T32" fmla="*/ 34 w 174"/>
                  <a:gd name="T33" fmla="*/ 3 h 3"/>
                  <a:gd name="T34" fmla="*/ 34 w 174"/>
                  <a:gd name="T35" fmla="*/ 0 h 3"/>
                  <a:gd name="T36" fmla="*/ 28 w 174"/>
                  <a:gd name="T37" fmla="*/ 0 h 3"/>
                  <a:gd name="T38" fmla="*/ 28 w 174"/>
                  <a:gd name="T39" fmla="*/ 3 h 3"/>
                  <a:gd name="T40" fmla="*/ 14 w 174"/>
                  <a:gd name="T41" fmla="*/ 3 h 3"/>
                  <a:gd name="T42" fmla="*/ 20 w 174"/>
                  <a:gd name="T43" fmla="*/ 3 h 3"/>
                  <a:gd name="T44" fmla="*/ 20 w 174"/>
                  <a:gd name="T45" fmla="*/ 0 h 3"/>
                  <a:gd name="T46" fmla="*/ 14 w 174"/>
                  <a:gd name="T47" fmla="*/ 0 h 3"/>
                  <a:gd name="T48" fmla="*/ 14 w 174"/>
                  <a:gd name="T49" fmla="*/ 3 h 3"/>
                  <a:gd name="T50" fmla="*/ 0 w 174"/>
                  <a:gd name="T51" fmla="*/ 3 h 3"/>
                  <a:gd name="T52" fmla="*/ 6 w 174"/>
                  <a:gd name="T53" fmla="*/ 3 h 3"/>
                  <a:gd name="T54" fmla="*/ 6 w 174"/>
                  <a:gd name="T55" fmla="*/ 0 h 3"/>
                  <a:gd name="T56" fmla="*/ 0 w 174"/>
                  <a:gd name="T57" fmla="*/ 0 h 3"/>
                  <a:gd name="T58" fmla="*/ 0 w 174"/>
                  <a:gd name="T59" fmla="*/ 3 h 3"/>
                  <a:gd name="T60" fmla="*/ 98 w 174"/>
                  <a:gd name="T61" fmla="*/ 3 h 3"/>
                  <a:gd name="T62" fmla="*/ 104 w 174"/>
                  <a:gd name="T63" fmla="*/ 3 h 3"/>
                  <a:gd name="T64" fmla="*/ 104 w 174"/>
                  <a:gd name="T65" fmla="*/ 0 h 3"/>
                  <a:gd name="T66" fmla="*/ 98 w 174"/>
                  <a:gd name="T67" fmla="*/ 0 h 3"/>
                  <a:gd name="T68" fmla="*/ 98 w 174"/>
                  <a:gd name="T69" fmla="*/ 3 h 3"/>
                  <a:gd name="T70" fmla="*/ 112 w 174"/>
                  <a:gd name="T71" fmla="*/ 3 h 3"/>
                  <a:gd name="T72" fmla="*/ 118 w 174"/>
                  <a:gd name="T73" fmla="*/ 3 h 3"/>
                  <a:gd name="T74" fmla="*/ 118 w 174"/>
                  <a:gd name="T75" fmla="*/ 0 h 3"/>
                  <a:gd name="T76" fmla="*/ 112 w 174"/>
                  <a:gd name="T77" fmla="*/ 0 h 3"/>
                  <a:gd name="T78" fmla="*/ 112 w 174"/>
                  <a:gd name="T79" fmla="*/ 3 h 3"/>
                  <a:gd name="T80" fmla="*/ 126 w 174"/>
                  <a:gd name="T81" fmla="*/ 3 h 3"/>
                  <a:gd name="T82" fmla="*/ 132 w 174"/>
                  <a:gd name="T83" fmla="*/ 3 h 3"/>
                  <a:gd name="T84" fmla="*/ 132 w 174"/>
                  <a:gd name="T85" fmla="*/ 0 h 3"/>
                  <a:gd name="T86" fmla="*/ 126 w 174"/>
                  <a:gd name="T87" fmla="*/ 0 h 3"/>
                  <a:gd name="T88" fmla="*/ 126 w 174"/>
                  <a:gd name="T89" fmla="*/ 3 h 3"/>
                  <a:gd name="T90" fmla="*/ 140 w 174"/>
                  <a:gd name="T91" fmla="*/ 3 h 3"/>
                  <a:gd name="T92" fmla="*/ 146 w 174"/>
                  <a:gd name="T93" fmla="*/ 3 h 3"/>
                  <a:gd name="T94" fmla="*/ 146 w 174"/>
                  <a:gd name="T95" fmla="*/ 0 h 3"/>
                  <a:gd name="T96" fmla="*/ 140 w 174"/>
                  <a:gd name="T97" fmla="*/ 0 h 3"/>
                  <a:gd name="T98" fmla="*/ 140 w 174"/>
                  <a:gd name="T99" fmla="*/ 3 h 3"/>
                  <a:gd name="T100" fmla="*/ 154 w 174"/>
                  <a:gd name="T101" fmla="*/ 3 h 3"/>
                  <a:gd name="T102" fmla="*/ 160 w 174"/>
                  <a:gd name="T103" fmla="*/ 3 h 3"/>
                  <a:gd name="T104" fmla="*/ 160 w 174"/>
                  <a:gd name="T105" fmla="*/ 0 h 3"/>
                  <a:gd name="T106" fmla="*/ 154 w 174"/>
                  <a:gd name="T107" fmla="*/ 0 h 3"/>
                  <a:gd name="T108" fmla="*/ 154 w 174"/>
                  <a:gd name="T109" fmla="*/ 3 h 3"/>
                  <a:gd name="T110" fmla="*/ 168 w 174"/>
                  <a:gd name="T111" fmla="*/ 3 h 3"/>
                  <a:gd name="T112" fmla="*/ 174 w 174"/>
                  <a:gd name="T113" fmla="*/ 3 h 3"/>
                  <a:gd name="T114" fmla="*/ 174 w 174"/>
                  <a:gd name="T115" fmla="*/ 0 h 3"/>
                  <a:gd name="T116" fmla="*/ 168 w 174"/>
                  <a:gd name="T117" fmla="*/ 0 h 3"/>
                  <a:gd name="T118" fmla="*/ 168 w 174"/>
                  <a:gd name="T1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3">
                    <a:moveTo>
                      <a:pt x="70" y="3"/>
                    </a:moveTo>
                    <a:lnTo>
                      <a:pt x="76" y="3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70" y="3"/>
                    </a:lnTo>
                    <a:close/>
                    <a:moveTo>
                      <a:pt x="56" y="3"/>
                    </a:moveTo>
                    <a:lnTo>
                      <a:pt x="62" y="3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  <a:moveTo>
                      <a:pt x="42" y="3"/>
                    </a:moveTo>
                    <a:lnTo>
                      <a:pt x="48" y="3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2" y="3"/>
                    </a:lnTo>
                    <a:close/>
                    <a:moveTo>
                      <a:pt x="28" y="3"/>
                    </a:moveTo>
                    <a:lnTo>
                      <a:pt x="34" y="3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3"/>
                    </a:lnTo>
                    <a:close/>
                    <a:moveTo>
                      <a:pt x="14" y="3"/>
                    </a:moveTo>
                    <a:lnTo>
                      <a:pt x="20" y="3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3"/>
                    </a:lnTo>
                    <a:close/>
                    <a:moveTo>
                      <a:pt x="0" y="3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  <a:moveTo>
                      <a:pt x="98" y="3"/>
                    </a:moveTo>
                    <a:lnTo>
                      <a:pt x="104" y="3"/>
                    </a:lnTo>
                    <a:lnTo>
                      <a:pt x="104" y="0"/>
                    </a:lnTo>
                    <a:lnTo>
                      <a:pt x="98" y="0"/>
                    </a:lnTo>
                    <a:lnTo>
                      <a:pt x="98" y="3"/>
                    </a:lnTo>
                    <a:close/>
                    <a:moveTo>
                      <a:pt x="112" y="3"/>
                    </a:moveTo>
                    <a:lnTo>
                      <a:pt x="118" y="3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2" y="3"/>
                    </a:lnTo>
                    <a:close/>
                    <a:moveTo>
                      <a:pt x="126" y="3"/>
                    </a:moveTo>
                    <a:lnTo>
                      <a:pt x="132" y="3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6" y="3"/>
                    </a:lnTo>
                    <a:close/>
                    <a:moveTo>
                      <a:pt x="140" y="3"/>
                    </a:moveTo>
                    <a:lnTo>
                      <a:pt x="146" y="3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3"/>
                    </a:lnTo>
                    <a:close/>
                    <a:moveTo>
                      <a:pt x="154" y="3"/>
                    </a:moveTo>
                    <a:lnTo>
                      <a:pt x="160" y="3"/>
                    </a:lnTo>
                    <a:lnTo>
                      <a:pt x="160" y="0"/>
                    </a:lnTo>
                    <a:lnTo>
                      <a:pt x="154" y="0"/>
                    </a:lnTo>
                    <a:lnTo>
                      <a:pt x="154" y="3"/>
                    </a:lnTo>
                    <a:close/>
                    <a:moveTo>
                      <a:pt x="168" y="3"/>
                    </a:moveTo>
                    <a:lnTo>
                      <a:pt x="174" y="3"/>
                    </a:lnTo>
                    <a:lnTo>
                      <a:pt x="174" y="0"/>
                    </a:lnTo>
                    <a:lnTo>
                      <a:pt x="168" y="0"/>
                    </a:lnTo>
                    <a:lnTo>
                      <a:pt x="168" y="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Rectangle 103">
                <a:extLst>
                  <a:ext uri="{FF2B5EF4-FFF2-40B4-BE49-F238E27FC236}">
                    <a16:creationId xmlns:a16="http://schemas.microsoft.com/office/drawing/2014/main" id="{853E2F3C-17D6-4D6C-80F7-2E3548DB9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22"/>
                <a:ext cx="179" cy="2"/>
              </a:xfrm>
              <a:prstGeom prst="rect">
                <a:avLst/>
              </a:prstGeom>
              <a:solidFill>
                <a:srgbClr val="06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Rectangle 104">
                <a:extLst>
                  <a:ext uri="{FF2B5EF4-FFF2-40B4-BE49-F238E27FC236}">
                    <a16:creationId xmlns:a16="http://schemas.microsoft.com/office/drawing/2014/main" id="{7F54F5AB-A4EB-4AAC-A158-9C99EDC02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24"/>
                <a:ext cx="179" cy="3"/>
              </a:xfrm>
              <a:prstGeom prst="rect">
                <a:avLst/>
              </a:prstGeom>
              <a:solidFill>
                <a:srgbClr val="12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Rectangle 105">
                <a:extLst>
                  <a:ext uri="{FF2B5EF4-FFF2-40B4-BE49-F238E27FC236}">
                    <a16:creationId xmlns:a16="http://schemas.microsoft.com/office/drawing/2014/main" id="{93F97A7C-6395-48FF-A019-1C34EDE5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27"/>
                <a:ext cx="179" cy="2"/>
              </a:xfrm>
              <a:prstGeom prst="rect">
                <a:avLst/>
              </a:prstGeom>
              <a:solidFill>
                <a:srgbClr val="37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Rectangle 106">
                <a:extLst>
                  <a:ext uri="{FF2B5EF4-FFF2-40B4-BE49-F238E27FC236}">
                    <a16:creationId xmlns:a16="http://schemas.microsoft.com/office/drawing/2014/main" id="{1D19A43B-25B3-4711-B2DE-CD202FE3C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29"/>
                <a:ext cx="179" cy="3"/>
              </a:xfrm>
              <a:prstGeom prst="rect">
                <a:avLst/>
              </a:prstGeom>
              <a:solidFill>
                <a:srgbClr val="5B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Rectangle 107">
                <a:extLst>
                  <a:ext uri="{FF2B5EF4-FFF2-40B4-BE49-F238E27FC236}">
                    <a16:creationId xmlns:a16="http://schemas.microsoft.com/office/drawing/2014/main" id="{4A6DBFE7-62AF-4428-A6D8-EACB5E42B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32"/>
                <a:ext cx="179" cy="2"/>
              </a:xfrm>
              <a:prstGeom prst="rect">
                <a:avLst/>
              </a:prstGeom>
              <a:solidFill>
                <a:srgbClr val="8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Rectangle 108">
                <a:extLst>
                  <a:ext uri="{FF2B5EF4-FFF2-40B4-BE49-F238E27FC236}">
                    <a16:creationId xmlns:a16="http://schemas.microsoft.com/office/drawing/2014/main" id="{D9327E2B-7B98-4E49-852F-F47A45902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34"/>
                <a:ext cx="179" cy="3"/>
              </a:xfrm>
              <a:prstGeom prst="rect">
                <a:avLst/>
              </a:prstGeom>
              <a:solidFill>
                <a:srgbClr val="A6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Rectangle 109">
                <a:extLst>
                  <a:ext uri="{FF2B5EF4-FFF2-40B4-BE49-F238E27FC236}">
                    <a16:creationId xmlns:a16="http://schemas.microsoft.com/office/drawing/2014/main" id="{0901B2FB-A57C-4F9B-97D9-E09296593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37"/>
                <a:ext cx="179" cy="2"/>
              </a:xfrm>
              <a:prstGeom prst="rect">
                <a:avLst/>
              </a:prstGeom>
              <a:solidFill>
                <a:srgbClr val="CA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Rectangle 110">
                <a:extLst>
                  <a:ext uri="{FF2B5EF4-FFF2-40B4-BE49-F238E27FC236}">
                    <a16:creationId xmlns:a16="http://schemas.microsoft.com/office/drawing/2014/main" id="{3672319E-5F6F-4712-8B7B-E9C34EB76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39"/>
                <a:ext cx="179" cy="2"/>
              </a:xfrm>
              <a:prstGeom prst="rect">
                <a:avLst/>
              </a:prstGeom>
              <a:solidFill>
                <a:srgbClr val="E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Rectangle 111">
                <a:extLst>
                  <a:ext uri="{FF2B5EF4-FFF2-40B4-BE49-F238E27FC236}">
                    <a16:creationId xmlns:a16="http://schemas.microsoft.com/office/drawing/2014/main" id="{274419E3-327F-413A-B70C-88E9FC738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41"/>
                <a:ext cx="179" cy="3"/>
              </a:xfrm>
              <a:prstGeom prst="rect">
                <a:avLst/>
              </a:prstGeom>
              <a:solidFill>
                <a:srgbClr val="EB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Rectangle 112">
                <a:extLst>
                  <a:ext uri="{FF2B5EF4-FFF2-40B4-BE49-F238E27FC236}">
                    <a16:creationId xmlns:a16="http://schemas.microsoft.com/office/drawing/2014/main" id="{3E9686F4-CE80-4D1E-9F39-3230E1974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44"/>
                <a:ext cx="179" cy="2"/>
              </a:xfrm>
              <a:prstGeom prst="rect">
                <a:avLst/>
              </a:prstGeom>
              <a:solidFill>
                <a:srgbClr val="C7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Rectangle 113">
                <a:extLst>
                  <a:ext uri="{FF2B5EF4-FFF2-40B4-BE49-F238E27FC236}">
                    <a16:creationId xmlns:a16="http://schemas.microsoft.com/office/drawing/2014/main" id="{2940E178-9CFE-46F4-9596-15BEF2346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46"/>
                <a:ext cx="179" cy="3"/>
              </a:xfrm>
              <a:prstGeom prst="rect">
                <a:avLst/>
              </a:prstGeom>
              <a:solidFill>
                <a:srgbClr val="A3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Rectangle 114">
                <a:extLst>
                  <a:ext uri="{FF2B5EF4-FFF2-40B4-BE49-F238E27FC236}">
                    <a16:creationId xmlns:a16="http://schemas.microsoft.com/office/drawing/2014/main" id="{CCF93612-92C1-476B-BB4E-799355723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49"/>
                <a:ext cx="179" cy="2"/>
              </a:xfrm>
              <a:prstGeom prst="rect">
                <a:avLst/>
              </a:prstGeom>
              <a:solidFill>
                <a:srgbClr val="7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Rectangle 115">
                <a:extLst>
                  <a:ext uri="{FF2B5EF4-FFF2-40B4-BE49-F238E27FC236}">
                    <a16:creationId xmlns:a16="http://schemas.microsoft.com/office/drawing/2014/main" id="{53A530BC-E482-4CDE-8F5D-0F4B4D76D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51"/>
                <a:ext cx="179" cy="3"/>
              </a:xfrm>
              <a:prstGeom prst="rect">
                <a:avLst/>
              </a:prstGeom>
              <a:solidFill>
                <a:srgbClr val="5B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Rectangle 116">
                <a:extLst>
                  <a:ext uri="{FF2B5EF4-FFF2-40B4-BE49-F238E27FC236}">
                    <a16:creationId xmlns:a16="http://schemas.microsoft.com/office/drawing/2014/main" id="{955DBCA0-C556-4949-A394-B25A08BEE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54"/>
                <a:ext cx="179" cy="2"/>
              </a:xfrm>
              <a:prstGeom prst="rect">
                <a:avLst/>
              </a:prstGeom>
              <a:solidFill>
                <a:srgbClr val="36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Rectangle 117">
                <a:extLst>
                  <a:ext uri="{FF2B5EF4-FFF2-40B4-BE49-F238E27FC236}">
                    <a16:creationId xmlns:a16="http://schemas.microsoft.com/office/drawing/2014/main" id="{4BB201ED-2A4D-4275-AB60-35D0C0D04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256"/>
                <a:ext cx="179" cy="5"/>
              </a:xfrm>
              <a:prstGeom prst="rect">
                <a:avLst/>
              </a:prstGeom>
              <a:solidFill>
                <a:srgbClr val="12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Freeform 118">
                <a:extLst>
                  <a:ext uri="{FF2B5EF4-FFF2-40B4-BE49-F238E27FC236}">
                    <a16:creationId xmlns:a16="http://schemas.microsoft.com/office/drawing/2014/main" id="{ACBFCF4B-69BE-4441-AB68-7A88160EFF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224"/>
                <a:ext cx="177" cy="35"/>
              </a:xfrm>
              <a:custGeom>
                <a:avLst/>
                <a:gdLst>
                  <a:gd name="T0" fmla="*/ 1128 w 1151"/>
                  <a:gd name="T1" fmla="*/ 45 h 227"/>
                  <a:gd name="T2" fmla="*/ 1106 w 1151"/>
                  <a:gd name="T3" fmla="*/ 83 h 227"/>
                  <a:gd name="T4" fmla="*/ 1128 w 1151"/>
                  <a:gd name="T5" fmla="*/ 121 h 227"/>
                  <a:gd name="T6" fmla="*/ 1151 w 1151"/>
                  <a:gd name="T7" fmla="*/ 204 h 227"/>
                  <a:gd name="T8" fmla="*/ 1151 w 1151"/>
                  <a:gd name="T9" fmla="*/ 204 h 227"/>
                  <a:gd name="T10" fmla="*/ 1036 w 1151"/>
                  <a:gd name="T11" fmla="*/ 45 h 227"/>
                  <a:gd name="T12" fmla="*/ 1013 w 1151"/>
                  <a:gd name="T13" fmla="*/ 83 h 227"/>
                  <a:gd name="T14" fmla="*/ 1036 w 1151"/>
                  <a:gd name="T15" fmla="*/ 121 h 227"/>
                  <a:gd name="T16" fmla="*/ 1059 w 1151"/>
                  <a:gd name="T17" fmla="*/ 204 h 227"/>
                  <a:gd name="T18" fmla="*/ 1059 w 1151"/>
                  <a:gd name="T19" fmla="*/ 204 h 227"/>
                  <a:gd name="T20" fmla="*/ 944 w 1151"/>
                  <a:gd name="T21" fmla="*/ 45 h 227"/>
                  <a:gd name="T22" fmla="*/ 921 w 1151"/>
                  <a:gd name="T23" fmla="*/ 83 h 227"/>
                  <a:gd name="T24" fmla="*/ 944 w 1151"/>
                  <a:gd name="T25" fmla="*/ 121 h 227"/>
                  <a:gd name="T26" fmla="*/ 967 w 1151"/>
                  <a:gd name="T27" fmla="*/ 204 h 227"/>
                  <a:gd name="T28" fmla="*/ 967 w 1151"/>
                  <a:gd name="T29" fmla="*/ 204 h 227"/>
                  <a:gd name="T30" fmla="*/ 852 w 1151"/>
                  <a:gd name="T31" fmla="*/ 45 h 227"/>
                  <a:gd name="T32" fmla="*/ 829 w 1151"/>
                  <a:gd name="T33" fmla="*/ 83 h 227"/>
                  <a:gd name="T34" fmla="*/ 852 w 1151"/>
                  <a:gd name="T35" fmla="*/ 121 h 227"/>
                  <a:gd name="T36" fmla="*/ 875 w 1151"/>
                  <a:gd name="T37" fmla="*/ 204 h 227"/>
                  <a:gd name="T38" fmla="*/ 875 w 1151"/>
                  <a:gd name="T39" fmla="*/ 204 h 227"/>
                  <a:gd name="T40" fmla="*/ 760 w 1151"/>
                  <a:gd name="T41" fmla="*/ 45 h 227"/>
                  <a:gd name="T42" fmla="*/ 737 w 1151"/>
                  <a:gd name="T43" fmla="*/ 83 h 227"/>
                  <a:gd name="T44" fmla="*/ 760 w 1151"/>
                  <a:gd name="T45" fmla="*/ 121 h 227"/>
                  <a:gd name="T46" fmla="*/ 783 w 1151"/>
                  <a:gd name="T47" fmla="*/ 204 h 227"/>
                  <a:gd name="T48" fmla="*/ 783 w 1151"/>
                  <a:gd name="T49" fmla="*/ 204 h 227"/>
                  <a:gd name="T50" fmla="*/ 668 w 1151"/>
                  <a:gd name="T51" fmla="*/ 45 h 227"/>
                  <a:gd name="T52" fmla="*/ 645 w 1151"/>
                  <a:gd name="T53" fmla="*/ 83 h 227"/>
                  <a:gd name="T54" fmla="*/ 668 w 1151"/>
                  <a:gd name="T55" fmla="*/ 121 h 227"/>
                  <a:gd name="T56" fmla="*/ 690 w 1151"/>
                  <a:gd name="T57" fmla="*/ 204 h 227"/>
                  <a:gd name="T58" fmla="*/ 690 w 1151"/>
                  <a:gd name="T59" fmla="*/ 204 h 227"/>
                  <a:gd name="T60" fmla="*/ 484 w 1151"/>
                  <a:gd name="T61" fmla="*/ 45 h 227"/>
                  <a:gd name="T62" fmla="*/ 461 w 1151"/>
                  <a:gd name="T63" fmla="*/ 83 h 227"/>
                  <a:gd name="T64" fmla="*/ 484 w 1151"/>
                  <a:gd name="T65" fmla="*/ 121 h 227"/>
                  <a:gd name="T66" fmla="*/ 506 w 1151"/>
                  <a:gd name="T67" fmla="*/ 204 h 227"/>
                  <a:gd name="T68" fmla="*/ 506 w 1151"/>
                  <a:gd name="T69" fmla="*/ 204 h 227"/>
                  <a:gd name="T70" fmla="*/ 391 w 1151"/>
                  <a:gd name="T71" fmla="*/ 45 h 227"/>
                  <a:gd name="T72" fmla="*/ 369 w 1151"/>
                  <a:gd name="T73" fmla="*/ 83 h 227"/>
                  <a:gd name="T74" fmla="*/ 391 w 1151"/>
                  <a:gd name="T75" fmla="*/ 121 h 227"/>
                  <a:gd name="T76" fmla="*/ 414 w 1151"/>
                  <a:gd name="T77" fmla="*/ 204 h 227"/>
                  <a:gd name="T78" fmla="*/ 414 w 1151"/>
                  <a:gd name="T79" fmla="*/ 204 h 227"/>
                  <a:gd name="T80" fmla="*/ 299 w 1151"/>
                  <a:gd name="T81" fmla="*/ 45 h 227"/>
                  <a:gd name="T82" fmla="*/ 277 w 1151"/>
                  <a:gd name="T83" fmla="*/ 83 h 227"/>
                  <a:gd name="T84" fmla="*/ 299 w 1151"/>
                  <a:gd name="T85" fmla="*/ 121 h 227"/>
                  <a:gd name="T86" fmla="*/ 322 w 1151"/>
                  <a:gd name="T87" fmla="*/ 204 h 227"/>
                  <a:gd name="T88" fmla="*/ 322 w 1151"/>
                  <a:gd name="T89" fmla="*/ 204 h 227"/>
                  <a:gd name="T90" fmla="*/ 207 w 1151"/>
                  <a:gd name="T91" fmla="*/ 45 h 227"/>
                  <a:gd name="T92" fmla="*/ 185 w 1151"/>
                  <a:gd name="T93" fmla="*/ 83 h 227"/>
                  <a:gd name="T94" fmla="*/ 207 w 1151"/>
                  <a:gd name="T95" fmla="*/ 121 h 227"/>
                  <a:gd name="T96" fmla="*/ 230 w 1151"/>
                  <a:gd name="T97" fmla="*/ 204 h 227"/>
                  <a:gd name="T98" fmla="*/ 230 w 1151"/>
                  <a:gd name="T99" fmla="*/ 204 h 227"/>
                  <a:gd name="T100" fmla="*/ 115 w 1151"/>
                  <a:gd name="T101" fmla="*/ 45 h 227"/>
                  <a:gd name="T102" fmla="*/ 92 w 1151"/>
                  <a:gd name="T103" fmla="*/ 83 h 227"/>
                  <a:gd name="T104" fmla="*/ 115 w 1151"/>
                  <a:gd name="T105" fmla="*/ 121 h 227"/>
                  <a:gd name="T106" fmla="*/ 138 w 1151"/>
                  <a:gd name="T107" fmla="*/ 204 h 227"/>
                  <a:gd name="T108" fmla="*/ 138 w 1151"/>
                  <a:gd name="T109" fmla="*/ 204 h 227"/>
                  <a:gd name="T110" fmla="*/ 23 w 1151"/>
                  <a:gd name="T111" fmla="*/ 45 h 227"/>
                  <a:gd name="T112" fmla="*/ 0 w 1151"/>
                  <a:gd name="T113" fmla="*/ 83 h 227"/>
                  <a:gd name="T114" fmla="*/ 23 w 1151"/>
                  <a:gd name="T115" fmla="*/ 121 h 227"/>
                  <a:gd name="T116" fmla="*/ 46 w 1151"/>
                  <a:gd name="T117" fmla="*/ 204 h 227"/>
                  <a:gd name="T118" fmla="*/ 46 w 1151"/>
                  <a:gd name="T119" fmla="*/ 20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51" h="227">
                    <a:moveTo>
                      <a:pt x="1151" y="22"/>
                    </a:moveTo>
                    <a:cubicBezTo>
                      <a:pt x="1151" y="10"/>
                      <a:pt x="1141" y="0"/>
                      <a:pt x="1128" y="0"/>
                    </a:cubicBezTo>
                    <a:cubicBezTo>
                      <a:pt x="1116" y="0"/>
                      <a:pt x="1106" y="10"/>
                      <a:pt x="1106" y="22"/>
                    </a:cubicBezTo>
                    <a:cubicBezTo>
                      <a:pt x="1106" y="35"/>
                      <a:pt x="1116" y="45"/>
                      <a:pt x="1128" y="45"/>
                    </a:cubicBezTo>
                    <a:cubicBezTo>
                      <a:pt x="1141" y="45"/>
                      <a:pt x="1151" y="35"/>
                      <a:pt x="1151" y="22"/>
                    </a:cubicBezTo>
                    <a:close/>
                    <a:moveTo>
                      <a:pt x="1151" y="83"/>
                    </a:moveTo>
                    <a:cubicBezTo>
                      <a:pt x="1151" y="70"/>
                      <a:pt x="1141" y="60"/>
                      <a:pt x="1128" y="60"/>
                    </a:cubicBezTo>
                    <a:cubicBezTo>
                      <a:pt x="1116" y="60"/>
                      <a:pt x="1106" y="70"/>
                      <a:pt x="1106" y="83"/>
                    </a:cubicBezTo>
                    <a:cubicBezTo>
                      <a:pt x="1106" y="95"/>
                      <a:pt x="1116" y="106"/>
                      <a:pt x="1128" y="106"/>
                    </a:cubicBezTo>
                    <a:cubicBezTo>
                      <a:pt x="1141" y="106"/>
                      <a:pt x="1151" y="95"/>
                      <a:pt x="1151" y="83"/>
                    </a:cubicBezTo>
                    <a:close/>
                    <a:moveTo>
                      <a:pt x="1151" y="143"/>
                    </a:moveTo>
                    <a:cubicBezTo>
                      <a:pt x="1151" y="131"/>
                      <a:pt x="1141" y="121"/>
                      <a:pt x="1128" y="121"/>
                    </a:cubicBezTo>
                    <a:cubicBezTo>
                      <a:pt x="1116" y="121"/>
                      <a:pt x="1106" y="131"/>
                      <a:pt x="1106" y="143"/>
                    </a:cubicBezTo>
                    <a:cubicBezTo>
                      <a:pt x="1106" y="156"/>
                      <a:pt x="1116" y="166"/>
                      <a:pt x="1128" y="166"/>
                    </a:cubicBezTo>
                    <a:cubicBezTo>
                      <a:pt x="1141" y="166"/>
                      <a:pt x="1151" y="156"/>
                      <a:pt x="1151" y="143"/>
                    </a:cubicBezTo>
                    <a:close/>
                    <a:moveTo>
                      <a:pt x="1151" y="204"/>
                    </a:moveTo>
                    <a:cubicBezTo>
                      <a:pt x="1151" y="191"/>
                      <a:pt x="1141" y="181"/>
                      <a:pt x="1128" y="181"/>
                    </a:cubicBezTo>
                    <a:cubicBezTo>
                      <a:pt x="1116" y="181"/>
                      <a:pt x="1106" y="191"/>
                      <a:pt x="1106" y="204"/>
                    </a:cubicBezTo>
                    <a:cubicBezTo>
                      <a:pt x="1106" y="216"/>
                      <a:pt x="1116" y="227"/>
                      <a:pt x="1128" y="227"/>
                    </a:cubicBezTo>
                    <a:cubicBezTo>
                      <a:pt x="1141" y="227"/>
                      <a:pt x="1151" y="216"/>
                      <a:pt x="1151" y="204"/>
                    </a:cubicBezTo>
                    <a:close/>
                    <a:moveTo>
                      <a:pt x="1059" y="22"/>
                    </a:moveTo>
                    <a:cubicBezTo>
                      <a:pt x="1059" y="10"/>
                      <a:pt x="1049" y="0"/>
                      <a:pt x="1036" y="0"/>
                    </a:cubicBezTo>
                    <a:cubicBezTo>
                      <a:pt x="1024" y="0"/>
                      <a:pt x="1013" y="10"/>
                      <a:pt x="1013" y="22"/>
                    </a:cubicBezTo>
                    <a:cubicBezTo>
                      <a:pt x="1013" y="35"/>
                      <a:pt x="1024" y="45"/>
                      <a:pt x="1036" y="45"/>
                    </a:cubicBezTo>
                    <a:cubicBezTo>
                      <a:pt x="1049" y="45"/>
                      <a:pt x="1059" y="35"/>
                      <a:pt x="1059" y="22"/>
                    </a:cubicBezTo>
                    <a:close/>
                    <a:moveTo>
                      <a:pt x="1059" y="83"/>
                    </a:moveTo>
                    <a:cubicBezTo>
                      <a:pt x="1059" y="70"/>
                      <a:pt x="1049" y="60"/>
                      <a:pt x="1036" y="60"/>
                    </a:cubicBezTo>
                    <a:cubicBezTo>
                      <a:pt x="1024" y="60"/>
                      <a:pt x="1013" y="70"/>
                      <a:pt x="1013" y="83"/>
                    </a:cubicBezTo>
                    <a:cubicBezTo>
                      <a:pt x="1013" y="95"/>
                      <a:pt x="1024" y="106"/>
                      <a:pt x="1036" y="106"/>
                    </a:cubicBezTo>
                    <a:cubicBezTo>
                      <a:pt x="1049" y="106"/>
                      <a:pt x="1059" y="95"/>
                      <a:pt x="1059" y="83"/>
                    </a:cubicBezTo>
                    <a:close/>
                    <a:moveTo>
                      <a:pt x="1059" y="143"/>
                    </a:moveTo>
                    <a:cubicBezTo>
                      <a:pt x="1059" y="131"/>
                      <a:pt x="1049" y="121"/>
                      <a:pt x="1036" y="121"/>
                    </a:cubicBezTo>
                    <a:cubicBezTo>
                      <a:pt x="1024" y="121"/>
                      <a:pt x="1013" y="131"/>
                      <a:pt x="1013" y="143"/>
                    </a:cubicBezTo>
                    <a:cubicBezTo>
                      <a:pt x="1013" y="156"/>
                      <a:pt x="1024" y="166"/>
                      <a:pt x="1036" y="166"/>
                    </a:cubicBezTo>
                    <a:cubicBezTo>
                      <a:pt x="1049" y="166"/>
                      <a:pt x="1059" y="156"/>
                      <a:pt x="1059" y="143"/>
                    </a:cubicBezTo>
                    <a:close/>
                    <a:moveTo>
                      <a:pt x="1059" y="204"/>
                    </a:moveTo>
                    <a:cubicBezTo>
                      <a:pt x="1059" y="191"/>
                      <a:pt x="1049" y="181"/>
                      <a:pt x="1036" y="181"/>
                    </a:cubicBezTo>
                    <a:cubicBezTo>
                      <a:pt x="1024" y="181"/>
                      <a:pt x="1013" y="191"/>
                      <a:pt x="1013" y="204"/>
                    </a:cubicBezTo>
                    <a:cubicBezTo>
                      <a:pt x="1013" y="216"/>
                      <a:pt x="1024" y="227"/>
                      <a:pt x="1036" y="227"/>
                    </a:cubicBezTo>
                    <a:cubicBezTo>
                      <a:pt x="1049" y="227"/>
                      <a:pt x="1059" y="216"/>
                      <a:pt x="1059" y="204"/>
                    </a:cubicBezTo>
                    <a:close/>
                    <a:moveTo>
                      <a:pt x="967" y="22"/>
                    </a:moveTo>
                    <a:cubicBezTo>
                      <a:pt x="967" y="10"/>
                      <a:pt x="957" y="0"/>
                      <a:pt x="944" y="0"/>
                    </a:cubicBezTo>
                    <a:cubicBezTo>
                      <a:pt x="932" y="0"/>
                      <a:pt x="921" y="10"/>
                      <a:pt x="921" y="22"/>
                    </a:cubicBezTo>
                    <a:cubicBezTo>
                      <a:pt x="921" y="35"/>
                      <a:pt x="932" y="45"/>
                      <a:pt x="944" y="45"/>
                    </a:cubicBezTo>
                    <a:cubicBezTo>
                      <a:pt x="957" y="45"/>
                      <a:pt x="967" y="35"/>
                      <a:pt x="967" y="22"/>
                    </a:cubicBezTo>
                    <a:close/>
                    <a:moveTo>
                      <a:pt x="967" y="83"/>
                    </a:moveTo>
                    <a:cubicBezTo>
                      <a:pt x="967" y="70"/>
                      <a:pt x="957" y="60"/>
                      <a:pt x="944" y="60"/>
                    </a:cubicBezTo>
                    <a:cubicBezTo>
                      <a:pt x="932" y="60"/>
                      <a:pt x="921" y="70"/>
                      <a:pt x="921" y="83"/>
                    </a:cubicBezTo>
                    <a:cubicBezTo>
                      <a:pt x="921" y="95"/>
                      <a:pt x="932" y="106"/>
                      <a:pt x="944" y="106"/>
                    </a:cubicBezTo>
                    <a:cubicBezTo>
                      <a:pt x="957" y="106"/>
                      <a:pt x="967" y="95"/>
                      <a:pt x="967" y="83"/>
                    </a:cubicBezTo>
                    <a:close/>
                    <a:moveTo>
                      <a:pt x="967" y="143"/>
                    </a:moveTo>
                    <a:cubicBezTo>
                      <a:pt x="967" y="131"/>
                      <a:pt x="957" y="121"/>
                      <a:pt x="944" y="121"/>
                    </a:cubicBezTo>
                    <a:cubicBezTo>
                      <a:pt x="932" y="121"/>
                      <a:pt x="921" y="131"/>
                      <a:pt x="921" y="143"/>
                    </a:cubicBezTo>
                    <a:cubicBezTo>
                      <a:pt x="921" y="156"/>
                      <a:pt x="932" y="166"/>
                      <a:pt x="944" y="166"/>
                    </a:cubicBezTo>
                    <a:cubicBezTo>
                      <a:pt x="957" y="166"/>
                      <a:pt x="967" y="156"/>
                      <a:pt x="967" y="143"/>
                    </a:cubicBezTo>
                    <a:close/>
                    <a:moveTo>
                      <a:pt x="967" y="204"/>
                    </a:moveTo>
                    <a:cubicBezTo>
                      <a:pt x="967" y="191"/>
                      <a:pt x="957" y="181"/>
                      <a:pt x="944" y="181"/>
                    </a:cubicBezTo>
                    <a:cubicBezTo>
                      <a:pt x="932" y="181"/>
                      <a:pt x="921" y="191"/>
                      <a:pt x="921" y="204"/>
                    </a:cubicBezTo>
                    <a:cubicBezTo>
                      <a:pt x="921" y="216"/>
                      <a:pt x="932" y="227"/>
                      <a:pt x="944" y="227"/>
                    </a:cubicBezTo>
                    <a:cubicBezTo>
                      <a:pt x="957" y="227"/>
                      <a:pt x="967" y="216"/>
                      <a:pt x="967" y="204"/>
                    </a:cubicBezTo>
                    <a:close/>
                    <a:moveTo>
                      <a:pt x="875" y="22"/>
                    </a:moveTo>
                    <a:cubicBezTo>
                      <a:pt x="875" y="10"/>
                      <a:pt x="864" y="0"/>
                      <a:pt x="852" y="0"/>
                    </a:cubicBezTo>
                    <a:cubicBezTo>
                      <a:pt x="839" y="0"/>
                      <a:pt x="829" y="10"/>
                      <a:pt x="829" y="22"/>
                    </a:cubicBezTo>
                    <a:cubicBezTo>
                      <a:pt x="829" y="35"/>
                      <a:pt x="839" y="45"/>
                      <a:pt x="852" y="45"/>
                    </a:cubicBezTo>
                    <a:cubicBezTo>
                      <a:pt x="864" y="45"/>
                      <a:pt x="875" y="35"/>
                      <a:pt x="875" y="22"/>
                    </a:cubicBezTo>
                    <a:close/>
                    <a:moveTo>
                      <a:pt x="875" y="83"/>
                    </a:moveTo>
                    <a:cubicBezTo>
                      <a:pt x="875" y="70"/>
                      <a:pt x="864" y="60"/>
                      <a:pt x="852" y="60"/>
                    </a:cubicBezTo>
                    <a:cubicBezTo>
                      <a:pt x="839" y="60"/>
                      <a:pt x="829" y="70"/>
                      <a:pt x="829" y="83"/>
                    </a:cubicBezTo>
                    <a:cubicBezTo>
                      <a:pt x="829" y="95"/>
                      <a:pt x="839" y="106"/>
                      <a:pt x="852" y="106"/>
                    </a:cubicBezTo>
                    <a:cubicBezTo>
                      <a:pt x="864" y="106"/>
                      <a:pt x="875" y="95"/>
                      <a:pt x="875" y="83"/>
                    </a:cubicBezTo>
                    <a:close/>
                    <a:moveTo>
                      <a:pt x="875" y="143"/>
                    </a:moveTo>
                    <a:cubicBezTo>
                      <a:pt x="875" y="131"/>
                      <a:pt x="864" y="121"/>
                      <a:pt x="852" y="121"/>
                    </a:cubicBezTo>
                    <a:cubicBezTo>
                      <a:pt x="839" y="121"/>
                      <a:pt x="829" y="131"/>
                      <a:pt x="829" y="143"/>
                    </a:cubicBezTo>
                    <a:cubicBezTo>
                      <a:pt x="829" y="156"/>
                      <a:pt x="839" y="166"/>
                      <a:pt x="852" y="166"/>
                    </a:cubicBezTo>
                    <a:cubicBezTo>
                      <a:pt x="864" y="166"/>
                      <a:pt x="875" y="156"/>
                      <a:pt x="875" y="143"/>
                    </a:cubicBezTo>
                    <a:close/>
                    <a:moveTo>
                      <a:pt x="875" y="204"/>
                    </a:moveTo>
                    <a:cubicBezTo>
                      <a:pt x="875" y="191"/>
                      <a:pt x="864" y="181"/>
                      <a:pt x="852" y="181"/>
                    </a:cubicBezTo>
                    <a:cubicBezTo>
                      <a:pt x="839" y="181"/>
                      <a:pt x="829" y="191"/>
                      <a:pt x="829" y="204"/>
                    </a:cubicBezTo>
                    <a:cubicBezTo>
                      <a:pt x="829" y="216"/>
                      <a:pt x="839" y="227"/>
                      <a:pt x="852" y="227"/>
                    </a:cubicBezTo>
                    <a:cubicBezTo>
                      <a:pt x="864" y="227"/>
                      <a:pt x="875" y="216"/>
                      <a:pt x="875" y="204"/>
                    </a:cubicBezTo>
                    <a:close/>
                    <a:moveTo>
                      <a:pt x="783" y="22"/>
                    </a:moveTo>
                    <a:cubicBezTo>
                      <a:pt x="783" y="10"/>
                      <a:pt x="772" y="0"/>
                      <a:pt x="760" y="0"/>
                    </a:cubicBezTo>
                    <a:cubicBezTo>
                      <a:pt x="747" y="0"/>
                      <a:pt x="737" y="10"/>
                      <a:pt x="737" y="22"/>
                    </a:cubicBezTo>
                    <a:cubicBezTo>
                      <a:pt x="737" y="35"/>
                      <a:pt x="747" y="45"/>
                      <a:pt x="760" y="45"/>
                    </a:cubicBezTo>
                    <a:cubicBezTo>
                      <a:pt x="772" y="45"/>
                      <a:pt x="783" y="35"/>
                      <a:pt x="783" y="22"/>
                    </a:cubicBezTo>
                    <a:close/>
                    <a:moveTo>
                      <a:pt x="783" y="83"/>
                    </a:moveTo>
                    <a:cubicBezTo>
                      <a:pt x="783" y="70"/>
                      <a:pt x="772" y="60"/>
                      <a:pt x="760" y="60"/>
                    </a:cubicBezTo>
                    <a:cubicBezTo>
                      <a:pt x="747" y="60"/>
                      <a:pt x="737" y="70"/>
                      <a:pt x="737" y="83"/>
                    </a:cubicBezTo>
                    <a:cubicBezTo>
                      <a:pt x="737" y="95"/>
                      <a:pt x="747" y="106"/>
                      <a:pt x="760" y="106"/>
                    </a:cubicBezTo>
                    <a:cubicBezTo>
                      <a:pt x="772" y="106"/>
                      <a:pt x="783" y="95"/>
                      <a:pt x="783" y="83"/>
                    </a:cubicBezTo>
                    <a:close/>
                    <a:moveTo>
                      <a:pt x="783" y="143"/>
                    </a:moveTo>
                    <a:cubicBezTo>
                      <a:pt x="783" y="131"/>
                      <a:pt x="772" y="121"/>
                      <a:pt x="760" y="121"/>
                    </a:cubicBezTo>
                    <a:cubicBezTo>
                      <a:pt x="747" y="121"/>
                      <a:pt x="737" y="131"/>
                      <a:pt x="737" y="143"/>
                    </a:cubicBezTo>
                    <a:cubicBezTo>
                      <a:pt x="737" y="156"/>
                      <a:pt x="747" y="166"/>
                      <a:pt x="760" y="166"/>
                    </a:cubicBezTo>
                    <a:cubicBezTo>
                      <a:pt x="772" y="166"/>
                      <a:pt x="783" y="156"/>
                      <a:pt x="783" y="143"/>
                    </a:cubicBezTo>
                    <a:close/>
                    <a:moveTo>
                      <a:pt x="783" y="204"/>
                    </a:moveTo>
                    <a:cubicBezTo>
                      <a:pt x="783" y="191"/>
                      <a:pt x="772" y="181"/>
                      <a:pt x="760" y="181"/>
                    </a:cubicBezTo>
                    <a:cubicBezTo>
                      <a:pt x="747" y="181"/>
                      <a:pt x="737" y="191"/>
                      <a:pt x="737" y="204"/>
                    </a:cubicBezTo>
                    <a:cubicBezTo>
                      <a:pt x="737" y="216"/>
                      <a:pt x="747" y="227"/>
                      <a:pt x="760" y="227"/>
                    </a:cubicBezTo>
                    <a:cubicBezTo>
                      <a:pt x="772" y="227"/>
                      <a:pt x="783" y="216"/>
                      <a:pt x="783" y="204"/>
                    </a:cubicBezTo>
                    <a:close/>
                    <a:moveTo>
                      <a:pt x="690" y="22"/>
                    </a:moveTo>
                    <a:cubicBezTo>
                      <a:pt x="690" y="10"/>
                      <a:pt x="680" y="0"/>
                      <a:pt x="668" y="0"/>
                    </a:cubicBezTo>
                    <a:cubicBezTo>
                      <a:pt x="655" y="0"/>
                      <a:pt x="645" y="10"/>
                      <a:pt x="645" y="22"/>
                    </a:cubicBezTo>
                    <a:cubicBezTo>
                      <a:pt x="645" y="35"/>
                      <a:pt x="655" y="45"/>
                      <a:pt x="668" y="45"/>
                    </a:cubicBezTo>
                    <a:cubicBezTo>
                      <a:pt x="680" y="45"/>
                      <a:pt x="690" y="35"/>
                      <a:pt x="690" y="22"/>
                    </a:cubicBezTo>
                    <a:close/>
                    <a:moveTo>
                      <a:pt x="690" y="83"/>
                    </a:moveTo>
                    <a:cubicBezTo>
                      <a:pt x="690" y="70"/>
                      <a:pt x="680" y="60"/>
                      <a:pt x="668" y="60"/>
                    </a:cubicBezTo>
                    <a:cubicBezTo>
                      <a:pt x="655" y="60"/>
                      <a:pt x="645" y="70"/>
                      <a:pt x="645" y="83"/>
                    </a:cubicBezTo>
                    <a:cubicBezTo>
                      <a:pt x="645" y="95"/>
                      <a:pt x="655" y="106"/>
                      <a:pt x="668" y="106"/>
                    </a:cubicBezTo>
                    <a:cubicBezTo>
                      <a:pt x="680" y="106"/>
                      <a:pt x="690" y="95"/>
                      <a:pt x="690" y="83"/>
                    </a:cubicBezTo>
                    <a:close/>
                    <a:moveTo>
                      <a:pt x="690" y="143"/>
                    </a:moveTo>
                    <a:cubicBezTo>
                      <a:pt x="690" y="131"/>
                      <a:pt x="680" y="121"/>
                      <a:pt x="668" y="121"/>
                    </a:cubicBezTo>
                    <a:cubicBezTo>
                      <a:pt x="655" y="121"/>
                      <a:pt x="645" y="131"/>
                      <a:pt x="645" y="143"/>
                    </a:cubicBezTo>
                    <a:cubicBezTo>
                      <a:pt x="645" y="156"/>
                      <a:pt x="655" y="166"/>
                      <a:pt x="668" y="166"/>
                    </a:cubicBezTo>
                    <a:cubicBezTo>
                      <a:pt x="680" y="166"/>
                      <a:pt x="690" y="156"/>
                      <a:pt x="690" y="143"/>
                    </a:cubicBezTo>
                    <a:close/>
                    <a:moveTo>
                      <a:pt x="690" y="204"/>
                    </a:moveTo>
                    <a:cubicBezTo>
                      <a:pt x="690" y="191"/>
                      <a:pt x="680" y="181"/>
                      <a:pt x="668" y="181"/>
                    </a:cubicBezTo>
                    <a:cubicBezTo>
                      <a:pt x="655" y="181"/>
                      <a:pt x="645" y="191"/>
                      <a:pt x="645" y="204"/>
                    </a:cubicBezTo>
                    <a:cubicBezTo>
                      <a:pt x="645" y="216"/>
                      <a:pt x="655" y="227"/>
                      <a:pt x="668" y="227"/>
                    </a:cubicBezTo>
                    <a:cubicBezTo>
                      <a:pt x="680" y="227"/>
                      <a:pt x="690" y="216"/>
                      <a:pt x="690" y="204"/>
                    </a:cubicBezTo>
                    <a:close/>
                    <a:moveTo>
                      <a:pt x="506" y="22"/>
                    </a:moveTo>
                    <a:cubicBezTo>
                      <a:pt x="506" y="10"/>
                      <a:pt x="496" y="0"/>
                      <a:pt x="484" y="0"/>
                    </a:cubicBezTo>
                    <a:cubicBezTo>
                      <a:pt x="471" y="0"/>
                      <a:pt x="461" y="10"/>
                      <a:pt x="461" y="22"/>
                    </a:cubicBezTo>
                    <a:cubicBezTo>
                      <a:pt x="461" y="35"/>
                      <a:pt x="471" y="45"/>
                      <a:pt x="484" y="45"/>
                    </a:cubicBezTo>
                    <a:cubicBezTo>
                      <a:pt x="496" y="45"/>
                      <a:pt x="506" y="35"/>
                      <a:pt x="506" y="22"/>
                    </a:cubicBezTo>
                    <a:close/>
                    <a:moveTo>
                      <a:pt x="506" y="83"/>
                    </a:moveTo>
                    <a:cubicBezTo>
                      <a:pt x="506" y="70"/>
                      <a:pt x="496" y="60"/>
                      <a:pt x="484" y="60"/>
                    </a:cubicBezTo>
                    <a:cubicBezTo>
                      <a:pt x="471" y="60"/>
                      <a:pt x="461" y="70"/>
                      <a:pt x="461" y="83"/>
                    </a:cubicBezTo>
                    <a:cubicBezTo>
                      <a:pt x="461" y="95"/>
                      <a:pt x="471" y="106"/>
                      <a:pt x="484" y="106"/>
                    </a:cubicBezTo>
                    <a:cubicBezTo>
                      <a:pt x="496" y="106"/>
                      <a:pt x="506" y="95"/>
                      <a:pt x="506" y="83"/>
                    </a:cubicBezTo>
                    <a:close/>
                    <a:moveTo>
                      <a:pt x="506" y="143"/>
                    </a:moveTo>
                    <a:cubicBezTo>
                      <a:pt x="506" y="131"/>
                      <a:pt x="496" y="121"/>
                      <a:pt x="484" y="121"/>
                    </a:cubicBezTo>
                    <a:cubicBezTo>
                      <a:pt x="471" y="121"/>
                      <a:pt x="461" y="131"/>
                      <a:pt x="461" y="143"/>
                    </a:cubicBezTo>
                    <a:cubicBezTo>
                      <a:pt x="461" y="156"/>
                      <a:pt x="471" y="166"/>
                      <a:pt x="484" y="166"/>
                    </a:cubicBezTo>
                    <a:cubicBezTo>
                      <a:pt x="496" y="166"/>
                      <a:pt x="506" y="156"/>
                      <a:pt x="506" y="143"/>
                    </a:cubicBezTo>
                    <a:close/>
                    <a:moveTo>
                      <a:pt x="506" y="204"/>
                    </a:moveTo>
                    <a:cubicBezTo>
                      <a:pt x="506" y="191"/>
                      <a:pt x="496" y="181"/>
                      <a:pt x="484" y="181"/>
                    </a:cubicBezTo>
                    <a:cubicBezTo>
                      <a:pt x="471" y="181"/>
                      <a:pt x="461" y="191"/>
                      <a:pt x="461" y="204"/>
                    </a:cubicBezTo>
                    <a:cubicBezTo>
                      <a:pt x="461" y="216"/>
                      <a:pt x="471" y="227"/>
                      <a:pt x="484" y="227"/>
                    </a:cubicBezTo>
                    <a:cubicBezTo>
                      <a:pt x="496" y="227"/>
                      <a:pt x="506" y="216"/>
                      <a:pt x="506" y="204"/>
                    </a:cubicBezTo>
                    <a:close/>
                    <a:moveTo>
                      <a:pt x="414" y="22"/>
                    </a:moveTo>
                    <a:cubicBezTo>
                      <a:pt x="414" y="10"/>
                      <a:pt x="404" y="0"/>
                      <a:pt x="391" y="0"/>
                    </a:cubicBezTo>
                    <a:cubicBezTo>
                      <a:pt x="379" y="0"/>
                      <a:pt x="369" y="10"/>
                      <a:pt x="369" y="22"/>
                    </a:cubicBezTo>
                    <a:cubicBezTo>
                      <a:pt x="369" y="35"/>
                      <a:pt x="379" y="45"/>
                      <a:pt x="391" y="45"/>
                    </a:cubicBezTo>
                    <a:cubicBezTo>
                      <a:pt x="404" y="45"/>
                      <a:pt x="414" y="35"/>
                      <a:pt x="414" y="22"/>
                    </a:cubicBezTo>
                    <a:close/>
                    <a:moveTo>
                      <a:pt x="414" y="83"/>
                    </a:moveTo>
                    <a:cubicBezTo>
                      <a:pt x="414" y="70"/>
                      <a:pt x="404" y="60"/>
                      <a:pt x="391" y="60"/>
                    </a:cubicBezTo>
                    <a:cubicBezTo>
                      <a:pt x="379" y="60"/>
                      <a:pt x="369" y="70"/>
                      <a:pt x="369" y="83"/>
                    </a:cubicBezTo>
                    <a:cubicBezTo>
                      <a:pt x="369" y="95"/>
                      <a:pt x="379" y="106"/>
                      <a:pt x="391" y="106"/>
                    </a:cubicBezTo>
                    <a:cubicBezTo>
                      <a:pt x="404" y="106"/>
                      <a:pt x="414" y="95"/>
                      <a:pt x="414" y="83"/>
                    </a:cubicBezTo>
                    <a:close/>
                    <a:moveTo>
                      <a:pt x="414" y="143"/>
                    </a:moveTo>
                    <a:cubicBezTo>
                      <a:pt x="414" y="131"/>
                      <a:pt x="404" y="121"/>
                      <a:pt x="391" y="121"/>
                    </a:cubicBezTo>
                    <a:cubicBezTo>
                      <a:pt x="379" y="121"/>
                      <a:pt x="369" y="131"/>
                      <a:pt x="369" y="143"/>
                    </a:cubicBezTo>
                    <a:cubicBezTo>
                      <a:pt x="369" y="156"/>
                      <a:pt x="379" y="166"/>
                      <a:pt x="391" y="166"/>
                    </a:cubicBezTo>
                    <a:cubicBezTo>
                      <a:pt x="404" y="166"/>
                      <a:pt x="414" y="156"/>
                      <a:pt x="414" y="143"/>
                    </a:cubicBezTo>
                    <a:close/>
                    <a:moveTo>
                      <a:pt x="414" y="204"/>
                    </a:moveTo>
                    <a:cubicBezTo>
                      <a:pt x="414" y="191"/>
                      <a:pt x="404" y="181"/>
                      <a:pt x="391" y="181"/>
                    </a:cubicBezTo>
                    <a:cubicBezTo>
                      <a:pt x="379" y="181"/>
                      <a:pt x="369" y="191"/>
                      <a:pt x="369" y="204"/>
                    </a:cubicBezTo>
                    <a:cubicBezTo>
                      <a:pt x="369" y="216"/>
                      <a:pt x="379" y="227"/>
                      <a:pt x="391" y="227"/>
                    </a:cubicBezTo>
                    <a:cubicBezTo>
                      <a:pt x="404" y="227"/>
                      <a:pt x="414" y="216"/>
                      <a:pt x="414" y="204"/>
                    </a:cubicBezTo>
                    <a:close/>
                    <a:moveTo>
                      <a:pt x="322" y="22"/>
                    </a:moveTo>
                    <a:cubicBezTo>
                      <a:pt x="322" y="10"/>
                      <a:pt x="312" y="0"/>
                      <a:pt x="299" y="0"/>
                    </a:cubicBezTo>
                    <a:cubicBezTo>
                      <a:pt x="287" y="0"/>
                      <a:pt x="277" y="10"/>
                      <a:pt x="277" y="22"/>
                    </a:cubicBezTo>
                    <a:cubicBezTo>
                      <a:pt x="277" y="35"/>
                      <a:pt x="287" y="45"/>
                      <a:pt x="299" y="45"/>
                    </a:cubicBezTo>
                    <a:cubicBezTo>
                      <a:pt x="312" y="45"/>
                      <a:pt x="322" y="35"/>
                      <a:pt x="322" y="22"/>
                    </a:cubicBezTo>
                    <a:close/>
                    <a:moveTo>
                      <a:pt x="322" y="83"/>
                    </a:moveTo>
                    <a:cubicBezTo>
                      <a:pt x="322" y="70"/>
                      <a:pt x="312" y="60"/>
                      <a:pt x="299" y="60"/>
                    </a:cubicBezTo>
                    <a:cubicBezTo>
                      <a:pt x="287" y="60"/>
                      <a:pt x="277" y="70"/>
                      <a:pt x="277" y="83"/>
                    </a:cubicBezTo>
                    <a:cubicBezTo>
                      <a:pt x="277" y="95"/>
                      <a:pt x="287" y="106"/>
                      <a:pt x="299" y="106"/>
                    </a:cubicBezTo>
                    <a:cubicBezTo>
                      <a:pt x="312" y="106"/>
                      <a:pt x="322" y="95"/>
                      <a:pt x="322" y="83"/>
                    </a:cubicBezTo>
                    <a:close/>
                    <a:moveTo>
                      <a:pt x="322" y="143"/>
                    </a:moveTo>
                    <a:cubicBezTo>
                      <a:pt x="322" y="131"/>
                      <a:pt x="312" y="121"/>
                      <a:pt x="299" y="121"/>
                    </a:cubicBezTo>
                    <a:cubicBezTo>
                      <a:pt x="287" y="121"/>
                      <a:pt x="277" y="131"/>
                      <a:pt x="277" y="143"/>
                    </a:cubicBezTo>
                    <a:cubicBezTo>
                      <a:pt x="277" y="156"/>
                      <a:pt x="287" y="166"/>
                      <a:pt x="299" y="166"/>
                    </a:cubicBezTo>
                    <a:cubicBezTo>
                      <a:pt x="312" y="166"/>
                      <a:pt x="322" y="156"/>
                      <a:pt x="322" y="143"/>
                    </a:cubicBezTo>
                    <a:close/>
                    <a:moveTo>
                      <a:pt x="322" y="204"/>
                    </a:moveTo>
                    <a:cubicBezTo>
                      <a:pt x="322" y="191"/>
                      <a:pt x="312" y="181"/>
                      <a:pt x="299" y="181"/>
                    </a:cubicBezTo>
                    <a:cubicBezTo>
                      <a:pt x="287" y="181"/>
                      <a:pt x="277" y="191"/>
                      <a:pt x="277" y="204"/>
                    </a:cubicBezTo>
                    <a:cubicBezTo>
                      <a:pt x="277" y="216"/>
                      <a:pt x="287" y="227"/>
                      <a:pt x="299" y="227"/>
                    </a:cubicBezTo>
                    <a:cubicBezTo>
                      <a:pt x="312" y="227"/>
                      <a:pt x="322" y="216"/>
                      <a:pt x="322" y="204"/>
                    </a:cubicBezTo>
                    <a:close/>
                    <a:moveTo>
                      <a:pt x="230" y="22"/>
                    </a:moveTo>
                    <a:cubicBezTo>
                      <a:pt x="230" y="10"/>
                      <a:pt x="220" y="0"/>
                      <a:pt x="207" y="0"/>
                    </a:cubicBezTo>
                    <a:cubicBezTo>
                      <a:pt x="195" y="0"/>
                      <a:pt x="185" y="10"/>
                      <a:pt x="185" y="22"/>
                    </a:cubicBezTo>
                    <a:cubicBezTo>
                      <a:pt x="185" y="35"/>
                      <a:pt x="195" y="45"/>
                      <a:pt x="207" y="45"/>
                    </a:cubicBezTo>
                    <a:cubicBezTo>
                      <a:pt x="220" y="45"/>
                      <a:pt x="230" y="35"/>
                      <a:pt x="230" y="22"/>
                    </a:cubicBezTo>
                    <a:close/>
                    <a:moveTo>
                      <a:pt x="230" y="83"/>
                    </a:moveTo>
                    <a:cubicBezTo>
                      <a:pt x="230" y="70"/>
                      <a:pt x="220" y="60"/>
                      <a:pt x="207" y="60"/>
                    </a:cubicBezTo>
                    <a:cubicBezTo>
                      <a:pt x="195" y="60"/>
                      <a:pt x="185" y="70"/>
                      <a:pt x="185" y="83"/>
                    </a:cubicBezTo>
                    <a:cubicBezTo>
                      <a:pt x="185" y="95"/>
                      <a:pt x="195" y="106"/>
                      <a:pt x="207" y="106"/>
                    </a:cubicBezTo>
                    <a:cubicBezTo>
                      <a:pt x="220" y="106"/>
                      <a:pt x="230" y="95"/>
                      <a:pt x="230" y="83"/>
                    </a:cubicBezTo>
                    <a:close/>
                    <a:moveTo>
                      <a:pt x="230" y="143"/>
                    </a:moveTo>
                    <a:cubicBezTo>
                      <a:pt x="230" y="131"/>
                      <a:pt x="220" y="121"/>
                      <a:pt x="207" y="121"/>
                    </a:cubicBezTo>
                    <a:cubicBezTo>
                      <a:pt x="195" y="121"/>
                      <a:pt x="185" y="131"/>
                      <a:pt x="185" y="143"/>
                    </a:cubicBezTo>
                    <a:cubicBezTo>
                      <a:pt x="185" y="156"/>
                      <a:pt x="195" y="166"/>
                      <a:pt x="207" y="166"/>
                    </a:cubicBezTo>
                    <a:cubicBezTo>
                      <a:pt x="220" y="166"/>
                      <a:pt x="230" y="156"/>
                      <a:pt x="230" y="143"/>
                    </a:cubicBezTo>
                    <a:close/>
                    <a:moveTo>
                      <a:pt x="230" y="204"/>
                    </a:moveTo>
                    <a:cubicBezTo>
                      <a:pt x="230" y="191"/>
                      <a:pt x="220" y="181"/>
                      <a:pt x="207" y="181"/>
                    </a:cubicBezTo>
                    <a:cubicBezTo>
                      <a:pt x="195" y="181"/>
                      <a:pt x="185" y="191"/>
                      <a:pt x="185" y="204"/>
                    </a:cubicBezTo>
                    <a:cubicBezTo>
                      <a:pt x="185" y="216"/>
                      <a:pt x="195" y="227"/>
                      <a:pt x="207" y="227"/>
                    </a:cubicBezTo>
                    <a:cubicBezTo>
                      <a:pt x="220" y="227"/>
                      <a:pt x="230" y="216"/>
                      <a:pt x="230" y="204"/>
                    </a:cubicBezTo>
                    <a:close/>
                    <a:moveTo>
                      <a:pt x="138" y="22"/>
                    </a:moveTo>
                    <a:cubicBezTo>
                      <a:pt x="138" y="10"/>
                      <a:pt x="128" y="0"/>
                      <a:pt x="115" y="0"/>
                    </a:cubicBezTo>
                    <a:cubicBezTo>
                      <a:pt x="103" y="0"/>
                      <a:pt x="92" y="10"/>
                      <a:pt x="92" y="22"/>
                    </a:cubicBezTo>
                    <a:cubicBezTo>
                      <a:pt x="92" y="35"/>
                      <a:pt x="103" y="45"/>
                      <a:pt x="115" y="45"/>
                    </a:cubicBezTo>
                    <a:cubicBezTo>
                      <a:pt x="128" y="45"/>
                      <a:pt x="138" y="35"/>
                      <a:pt x="138" y="22"/>
                    </a:cubicBezTo>
                    <a:close/>
                    <a:moveTo>
                      <a:pt x="138" y="83"/>
                    </a:moveTo>
                    <a:cubicBezTo>
                      <a:pt x="138" y="70"/>
                      <a:pt x="128" y="60"/>
                      <a:pt x="115" y="60"/>
                    </a:cubicBezTo>
                    <a:cubicBezTo>
                      <a:pt x="103" y="60"/>
                      <a:pt x="92" y="70"/>
                      <a:pt x="92" y="83"/>
                    </a:cubicBezTo>
                    <a:cubicBezTo>
                      <a:pt x="92" y="95"/>
                      <a:pt x="103" y="106"/>
                      <a:pt x="115" y="106"/>
                    </a:cubicBezTo>
                    <a:cubicBezTo>
                      <a:pt x="128" y="106"/>
                      <a:pt x="138" y="95"/>
                      <a:pt x="138" y="83"/>
                    </a:cubicBezTo>
                    <a:close/>
                    <a:moveTo>
                      <a:pt x="138" y="143"/>
                    </a:moveTo>
                    <a:cubicBezTo>
                      <a:pt x="138" y="131"/>
                      <a:pt x="128" y="121"/>
                      <a:pt x="115" y="121"/>
                    </a:cubicBezTo>
                    <a:cubicBezTo>
                      <a:pt x="103" y="121"/>
                      <a:pt x="92" y="131"/>
                      <a:pt x="92" y="143"/>
                    </a:cubicBezTo>
                    <a:cubicBezTo>
                      <a:pt x="92" y="156"/>
                      <a:pt x="103" y="166"/>
                      <a:pt x="115" y="166"/>
                    </a:cubicBezTo>
                    <a:cubicBezTo>
                      <a:pt x="128" y="166"/>
                      <a:pt x="138" y="156"/>
                      <a:pt x="138" y="143"/>
                    </a:cubicBezTo>
                    <a:close/>
                    <a:moveTo>
                      <a:pt x="138" y="204"/>
                    </a:moveTo>
                    <a:cubicBezTo>
                      <a:pt x="138" y="191"/>
                      <a:pt x="128" y="181"/>
                      <a:pt x="115" y="181"/>
                    </a:cubicBezTo>
                    <a:cubicBezTo>
                      <a:pt x="103" y="181"/>
                      <a:pt x="92" y="191"/>
                      <a:pt x="92" y="204"/>
                    </a:cubicBezTo>
                    <a:cubicBezTo>
                      <a:pt x="92" y="216"/>
                      <a:pt x="103" y="227"/>
                      <a:pt x="115" y="227"/>
                    </a:cubicBezTo>
                    <a:cubicBezTo>
                      <a:pt x="128" y="227"/>
                      <a:pt x="138" y="216"/>
                      <a:pt x="138" y="204"/>
                    </a:cubicBezTo>
                    <a:close/>
                    <a:moveTo>
                      <a:pt x="46" y="22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6" y="45"/>
                      <a:pt x="46" y="35"/>
                      <a:pt x="46" y="22"/>
                    </a:cubicBezTo>
                    <a:close/>
                    <a:moveTo>
                      <a:pt x="46" y="83"/>
                    </a:moveTo>
                    <a:cubicBezTo>
                      <a:pt x="46" y="70"/>
                      <a:pt x="36" y="60"/>
                      <a:pt x="23" y="60"/>
                    </a:cubicBezTo>
                    <a:cubicBezTo>
                      <a:pt x="10" y="60"/>
                      <a:pt x="0" y="70"/>
                      <a:pt x="0" y="83"/>
                    </a:cubicBezTo>
                    <a:cubicBezTo>
                      <a:pt x="0" y="95"/>
                      <a:pt x="10" y="106"/>
                      <a:pt x="23" y="106"/>
                    </a:cubicBezTo>
                    <a:cubicBezTo>
                      <a:pt x="36" y="106"/>
                      <a:pt x="46" y="95"/>
                      <a:pt x="46" y="83"/>
                    </a:cubicBezTo>
                    <a:close/>
                    <a:moveTo>
                      <a:pt x="46" y="143"/>
                    </a:moveTo>
                    <a:cubicBezTo>
                      <a:pt x="46" y="131"/>
                      <a:pt x="36" y="121"/>
                      <a:pt x="23" y="121"/>
                    </a:cubicBezTo>
                    <a:cubicBezTo>
                      <a:pt x="10" y="121"/>
                      <a:pt x="0" y="131"/>
                      <a:pt x="0" y="143"/>
                    </a:cubicBezTo>
                    <a:cubicBezTo>
                      <a:pt x="0" y="156"/>
                      <a:pt x="10" y="166"/>
                      <a:pt x="23" y="166"/>
                    </a:cubicBezTo>
                    <a:cubicBezTo>
                      <a:pt x="36" y="166"/>
                      <a:pt x="46" y="156"/>
                      <a:pt x="46" y="143"/>
                    </a:cubicBezTo>
                    <a:close/>
                    <a:moveTo>
                      <a:pt x="46" y="204"/>
                    </a:moveTo>
                    <a:cubicBezTo>
                      <a:pt x="46" y="191"/>
                      <a:pt x="36" y="181"/>
                      <a:pt x="23" y="181"/>
                    </a:cubicBezTo>
                    <a:cubicBezTo>
                      <a:pt x="10" y="181"/>
                      <a:pt x="0" y="191"/>
                      <a:pt x="0" y="204"/>
                    </a:cubicBezTo>
                    <a:cubicBezTo>
                      <a:pt x="0" y="216"/>
                      <a:pt x="10" y="227"/>
                      <a:pt x="23" y="227"/>
                    </a:cubicBezTo>
                    <a:cubicBezTo>
                      <a:pt x="36" y="227"/>
                      <a:pt x="46" y="216"/>
                      <a:pt x="46" y="204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Rectangle 119">
                <a:extLst>
                  <a:ext uri="{FF2B5EF4-FFF2-40B4-BE49-F238E27FC236}">
                    <a16:creationId xmlns:a16="http://schemas.microsoft.com/office/drawing/2014/main" id="{12C77CC0-9631-4D32-A809-137D1670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" y="1183"/>
                <a:ext cx="438" cy="25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04" name="Picture 124">
                <a:extLst>
                  <a:ext uri="{FF2B5EF4-FFF2-40B4-BE49-F238E27FC236}">
                    <a16:creationId xmlns:a16="http://schemas.microsoft.com/office/drawing/2014/main" id="{7735F41F-6CBA-4654-A43C-28CB871DED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1298"/>
                <a:ext cx="472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5" name="Rectangle 125">
                <a:extLst>
                  <a:ext uri="{FF2B5EF4-FFF2-40B4-BE49-F238E27FC236}">
                    <a16:creationId xmlns:a16="http://schemas.microsoft.com/office/drawing/2014/main" id="{9BA245E8-2280-475F-818C-1FBCC368E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" y="1299"/>
                <a:ext cx="471" cy="8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06" name="Picture 126">
                <a:extLst>
                  <a:ext uri="{FF2B5EF4-FFF2-40B4-BE49-F238E27FC236}">
                    <a16:creationId xmlns:a16="http://schemas.microsoft.com/office/drawing/2014/main" id="{CA19D45F-8EAD-4C73-A47C-2B79B5CE4B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1369"/>
                <a:ext cx="12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7" name="Freeform 127">
                <a:extLst>
                  <a:ext uri="{FF2B5EF4-FFF2-40B4-BE49-F238E27FC236}">
                    <a16:creationId xmlns:a16="http://schemas.microsoft.com/office/drawing/2014/main" id="{B0EF5381-A09E-472E-8CFD-D1ED3DEA6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371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08" name="Picture 128">
                <a:extLst>
                  <a:ext uri="{FF2B5EF4-FFF2-40B4-BE49-F238E27FC236}">
                    <a16:creationId xmlns:a16="http://schemas.microsoft.com/office/drawing/2014/main" id="{64591113-BD34-4631-A5B0-B9CC12195D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1298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9" name="Freeform 129">
                <a:extLst>
                  <a:ext uri="{FF2B5EF4-FFF2-40B4-BE49-F238E27FC236}">
                    <a16:creationId xmlns:a16="http://schemas.microsoft.com/office/drawing/2014/main" id="{EB97B180-65E5-453D-B8F8-EBAB5430B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300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10" name="Picture 130">
                <a:extLst>
                  <a:ext uri="{FF2B5EF4-FFF2-40B4-BE49-F238E27FC236}">
                    <a16:creationId xmlns:a16="http://schemas.microsoft.com/office/drawing/2014/main" id="{2B0B39EB-5B2D-477E-8EF0-4D8A241DA7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1369"/>
                <a:ext cx="12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" name="Freeform 131">
                <a:extLst>
                  <a:ext uri="{FF2B5EF4-FFF2-40B4-BE49-F238E27FC236}">
                    <a16:creationId xmlns:a16="http://schemas.microsoft.com/office/drawing/2014/main" id="{6B06764A-1D46-443A-B897-065713A74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1371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12" name="Picture 132">
                <a:extLst>
                  <a:ext uri="{FF2B5EF4-FFF2-40B4-BE49-F238E27FC236}">
                    <a16:creationId xmlns:a16="http://schemas.microsoft.com/office/drawing/2014/main" id="{11454E17-5941-4EC1-819E-8A66D7055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1298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3" name="Freeform 133">
                <a:extLst>
                  <a:ext uri="{FF2B5EF4-FFF2-40B4-BE49-F238E27FC236}">
                    <a16:creationId xmlns:a16="http://schemas.microsoft.com/office/drawing/2014/main" id="{E7DEE01C-363D-4916-96FB-506EB5DAB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1300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Rectangle 134">
                <a:extLst>
                  <a:ext uri="{FF2B5EF4-FFF2-40B4-BE49-F238E27FC236}">
                    <a16:creationId xmlns:a16="http://schemas.microsoft.com/office/drawing/2014/main" id="{B0290F06-25CA-405A-B9F1-AE8556C11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" y="1345"/>
                <a:ext cx="217" cy="27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Freeform 135">
                <a:extLst>
                  <a:ext uri="{FF2B5EF4-FFF2-40B4-BE49-F238E27FC236}">
                    <a16:creationId xmlns:a16="http://schemas.microsoft.com/office/drawing/2014/main" id="{07D33B21-6B57-4CDB-A896-41F271A137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" y="1347"/>
                <a:ext cx="212" cy="23"/>
              </a:xfrm>
              <a:custGeom>
                <a:avLst/>
                <a:gdLst>
                  <a:gd name="T0" fmla="*/ 0 w 212"/>
                  <a:gd name="T1" fmla="*/ 23 h 23"/>
                  <a:gd name="T2" fmla="*/ 84 w 212"/>
                  <a:gd name="T3" fmla="*/ 23 h 23"/>
                  <a:gd name="T4" fmla="*/ 84 w 212"/>
                  <a:gd name="T5" fmla="*/ 0 h 23"/>
                  <a:gd name="T6" fmla="*/ 0 w 212"/>
                  <a:gd name="T7" fmla="*/ 0 h 23"/>
                  <a:gd name="T8" fmla="*/ 0 w 212"/>
                  <a:gd name="T9" fmla="*/ 23 h 23"/>
                  <a:gd name="T10" fmla="*/ 98 w 212"/>
                  <a:gd name="T11" fmla="*/ 23 h 23"/>
                  <a:gd name="T12" fmla="*/ 182 w 212"/>
                  <a:gd name="T13" fmla="*/ 23 h 23"/>
                  <a:gd name="T14" fmla="*/ 182 w 212"/>
                  <a:gd name="T15" fmla="*/ 0 h 23"/>
                  <a:gd name="T16" fmla="*/ 98 w 212"/>
                  <a:gd name="T17" fmla="*/ 0 h 23"/>
                  <a:gd name="T18" fmla="*/ 98 w 212"/>
                  <a:gd name="T19" fmla="*/ 23 h 23"/>
                  <a:gd name="T20" fmla="*/ 198 w 212"/>
                  <a:gd name="T21" fmla="*/ 23 h 23"/>
                  <a:gd name="T22" fmla="*/ 212 w 212"/>
                  <a:gd name="T23" fmla="*/ 23 h 23"/>
                  <a:gd name="T24" fmla="*/ 212 w 212"/>
                  <a:gd name="T25" fmla="*/ 12 h 23"/>
                  <a:gd name="T26" fmla="*/ 198 w 212"/>
                  <a:gd name="T27" fmla="*/ 12 h 23"/>
                  <a:gd name="T28" fmla="*/ 198 w 212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2" h="23">
                    <a:moveTo>
                      <a:pt x="0" y="23"/>
                    </a:moveTo>
                    <a:lnTo>
                      <a:pt x="84" y="23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23"/>
                    </a:lnTo>
                    <a:close/>
                    <a:moveTo>
                      <a:pt x="98" y="23"/>
                    </a:moveTo>
                    <a:lnTo>
                      <a:pt x="182" y="23"/>
                    </a:lnTo>
                    <a:lnTo>
                      <a:pt x="182" y="0"/>
                    </a:lnTo>
                    <a:lnTo>
                      <a:pt x="98" y="0"/>
                    </a:lnTo>
                    <a:lnTo>
                      <a:pt x="98" y="23"/>
                    </a:lnTo>
                    <a:close/>
                    <a:moveTo>
                      <a:pt x="198" y="23"/>
                    </a:moveTo>
                    <a:lnTo>
                      <a:pt x="212" y="23"/>
                    </a:lnTo>
                    <a:lnTo>
                      <a:pt x="212" y="12"/>
                    </a:lnTo>
                    <a:lnTo>
                      <a:pt x="198" y="12"/>
                    </a:lnTo>
                    <a:lnTo>
                      <a:pt x="19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Rectangle 136">
                <a:extLst>
                  <a:ext uri="{FF2B5EF4-FFF2-40B4-BE49-F238E27FC236}">
                    <a16:creationId xmlns:a16="http://schemas.microsoft.com/office/drawing/2014/main" id="{95FFEDB3-2202-494D-B918-B95C66535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" y="1345"/>
                <a:ext cx="217" cy="27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Rectangle 137">
                <a:extLst>
                  <a:ext uri="{FF2B5EF4-FFF2-40B4-BE49-F238E27FC236}">
                    <a16:creationId xmlns:a16="http://schemas.microsoft.com/office/drawing/2014/main" id="{E3567EAE-8B7D-42D4-8759-81E7CD88B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" y="1347"/>
                <a:ext cx="84" cy="23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Rectangle 138">
                <a:extLst>
                  <a:ext uri="{FF2B5EF4-FFF2-40B4-BE49-F238E27FC236}">
                    <a16:creationId xmlns:a16="http://schemas.microsoft.com/office/drawing/2014/main" id="{F12D2F2B-D524-4C9E-AF13-4F9086A0B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1347"/>
                <a:ext cx="84" cy="23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Rectangle 139">
                <a:extLst>
                  <a:ext uri="{FF2B5EF4-FFF2-40B4-BE49-F238E27FC236}">
                    <a16:creationId xmlns:a16="http://schemas.microsoft.com/office/drawing/2014/main" id="{E6591B8B-7F36-4C99-B737-EC3968402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" y="1359"/>
                <a:ext cx="14" cy="1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40">
                <a:extLst>
                  <a:ext uri="{FF2B5EF4-FFF2-40B4-BE49-F238E27FC236}">
                    <a16:creationId xmlns:a16="http://schemas.microsoft.com/office/drawing/2014/main" id="{621D9F97-8E35-441E-A0A0-B013814A9A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" y="1359"/>
                <a:ext cx="211" cy="11"/>
              </a:xfrm>
              <a:custGeom>
                <a:avLst/>
                <a:gdLst>
                  <a:gd name="T0" fmla="*/ 73 w 211"/>
                  <a:gd name="T1" fmla="*/ 10 h 11"/>
                  <a:gd name="T2" fmla="*/ 78 w 211"/>
                  <a:gd name="T3" fmla="*/ 11 h 11"/>
                  <a:gd name="T4" fmla="*/ 79 w 211"/>
                  <a:gd name="T5" fmla="*/ 8 h 11"/>
                  <a:gd name="T6" fmla="*/ 70 w 211"/>
                  <a:gd name="T7" fmla="*/ 0 h 11"/>
                  <a:gd name="T8" fmla="*/ 59 w 211"/>
                  <a:gd name="T9" fmla="*/ 8 h 11"/>
                  <a:gd name="T10" fmla="*/ 60 w 211"/>
                  <a:gd name="T11" fmla="*/ 11 h 11"/>
                  <a:gd name="T12" fmla="*/ 65 w 211"/>
                  <a:gd name="T13" fmla="*/ 10 h 11"/>
                  <a:gd name="T14" fmla="*/ 68 w 211"/>
                  <a:gd name="T15" fmla="*/ 0 h 11"/>
                  <a:gd name="T16" fmla="*/ 42 w 211"/>
                  <a:gd name="T17" fmla="*/ 8 h 11"/>
                  <a:gd name="T18" fmla="*/ 46 w 211"/>
                  <a:gd name="T19" fmla="*/ 10 h 11"/>
                  <a:gd name="T20" fmla="*/ 50 w 211"/>
                  <a:gd name="T21" fmla="*/ 10 h 11"/>
                  <a:gd name="T22" fmla="*/ 55 w 211"/>
                  <a:gd name="T23" fmla="*/ 8 h 11"/>
                  <a:gd name="T24" fmla="*/ 42 w 211"/>
                  <a:gd name="T25" fmla="*/ 8 h 11"/>
                  <a:gd name="T26" fmla="*/ 31 w 211"/>
                  <a:gd name="T27" fmla="*/ 10 h 11"/>
                  <a:gd name="T28" fmla="*/ 36 w 211"/>
                  <a:gd name="T29" fmla="*/ 11 h 11"/>
                  <a:gd name="T30" fmla="*/ 37 w 211"/>
                  <a:gd name="T31" fmla="*/ 8 h 11"/>
                  <a:gd name="T32" fmla="*/ 28 w 211"/>
                  <a:gd name="T33" fmla="*/ 0 h 11"/>
                  <a:gd name="T34" fmla="*/ 17 w 211"/>
                  <a:gd name="T35" fmla="*/ 8 h 11"/>
                  <a:gd name="T36" fmla="*/ 18 w 211"/>
                  <a:gd name="T37" fmla="*/ 11 h 11"/>
                  <a:gd name="T38" fmla="*/ 23 w 211"/>
                  <a:gd name="T39" fmla="*/ 10 h 11"/>
                  <a:gd name="T40" fmla="*/ 27 w 211"/>
                  <a:gd name="T41" fmla="*/ 0 h 11"/>
                  <a:gd name="T42" fmla="*/ 0 w 211"/>
                  <a:gd name="T43" fmla="*/ 8 h 11"/>
                  <a:gd name="T44" fmla="*/ 5 w 211"/>
                  <a:gd name="T45" fmla="*/ 10 h 11"/>
                  <a:gd name="T46" fmla="*/ 8 w 211"/>
                  <a:gd name="T47" fmla="*/ 10 h 11"/>
                  <a:gd name="T48" fmla="*/ 13 w 211"/>
                  <a:gd name="T49" fmla="*/ 8 h 11"/>
                  <a:gd name="T50" fmla="*/ 0 w 211"/>
                  <a:gd name="T51" fmla="*/ 8 h 11"/>
                  <a:gd name="T52" fmla="*/ 101 w 211"/>
                  <a:gd name="T53" fmla="*/ 10 h 11"/>
                  <a:gd name="T54" fmla="*/ 106 w 211"/>
                  <a:gd name="T55" fmla="*/ 11 h 11"/>
                  <a:gd name="T56" fmla="*/ 107 w 211"/>
                  <a:gd name="T57" fmla="*/ 8 h 11"/>
                  <a:gd name="T58" fmla="*/ 97 w 211"/>
                  <a:gd name="T59" fmla="*/ 0 h 11"/>
                  <a:gd name="T60" fmla="*/ 115 w 211"/>
                  <a:gd name="T61" fmla="*/ 8 h 11"/>
                  <a:gd name="T62" fmla="*/ 116 w 211"/>
                  <a:gd name="T63" fmla="*/ 11 h 11"/>
                  <a:gd name="T64" fmla="*/ 121 w 211"/>
                  <a:gd name="T65" fmla="*/ 10 h 11"/>
                  <a:gd name="T66" fmla="*/ 124 w 211"/>
                  <a:gd name="T67" fmla="*/ 0 h 11"/>
                  <a:gd name="T68" fmla="*/ 125 w 211"/>
                  <a:gd name="T69" fmla="*/ 8 h 11"/>
                  <a:gd name="T70" fmla="*/ 130 w 211"/>
                  <a:gd name="T71" fmla="*/ 10 h 11"/>
                  <a:gd name="T72" fmla="*/ 133 w 211"/>
                  <a:gd name="T73" fmla="*/ 10 h 11"/>
                  <a:gd name="T74" fmla="*/ 138 w 211"/>
                  <a:gd name="T75" fmla="*/ 8 h 11"/>
                  <a:gd name="T76" fmla="*/ 125 w 211"/>
                  <a:gd name="T77" fmla="*/ 8 h 11"/>
                  <a:gd name="T78" fmla="*/ 143 w 211"/>
                  <a:gd name="T79" fmla="*/ 10 h 11"/>
                  <a:gd name="T80" fmla="*/ 147 w 211"/>
                  <a:gd name="T81" fmla="*/ 11 h 11"/>
                  <a:gd name="T82" fmla="*/ 149 w 211"/>
                  <a:gd name="T83" fmla="*/ 8 h 11"/>
                  <a:gd name="T84" fmla="*/ 139 w 211"/>
                  <a:gd name="T85" fmla="*/ 0 h 11"/>
                  <a:gd name="T86" fmla="*/ 157 w 211"/>
                  <a:gd name="T87" fmla="*/ 8 h 11"/>
                  <a:gd name="T88" fmla="*/ 158 w 211"/>
                  <a:gd name="T89" fmla="*/ 11 h 11"/>
                  <a:gd name="T90" fmla="*/ 163 w 211"/>
                  <a:gd name="T91" fmla="*/ 10 h 11"/>
                  <a:gd name="T92" fmla="*/ 166 w 211"/>
                  <a:gd name="T93" fmla="*/ 0 h 11"/>
                  <a:gd name="T94" fmla="*/ 167 w 211"/>
                  <a:gd name="T95" fmla="*/ 8 h 11"/>
                  <a:gd name="T96" fmla="*/ 172 w 211"/>
                  <a:gd name="T97" fmla="*/ 10 h 11"/>
                  <a:gd name="T98" fmla="*/ 175 w 211"/>
                  <a:gd name="T99" fmla="*/ 10 h 11"/>
                  <a:gd name="T100" fmla="*/ 180 w 211"/>
                  <a:gd name="T101" fmla="*/ 8 h 11"/>
                  <a:gd name="T102" fmla="*/ 167 w 211"/>
                  <a:gd name="T103" fmla="*/ 8 h 11"/>
                  <a:gd name="T104" fmla="*/ 201 w 211"/>
                  <a:gd name="T105" fmla="*/ 10 h 11"/>
                  <a:gd name="T106" fmla="*/ 206 w 211"/>
                  <a:gd name="T107" fmla="*/ 11 h 11"/>
                  <a:gd name="T108" fmla="*/ 208 w 211"/>
                  <a:gd name="T109" fmla="*/ 8 h 11"/>
                  <a:gd name="T110" fmla="*/ 198 w 211"/>
                  <a:gd name="T1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1" h="11">
                    <a:moveTo>
                      <a:pt x="70" y="8"/>
                    </a:moveTo>
                    <a:lnTo>
                      <a:pt x="73" y="8"/>
                    </a:lnTo>
                    <a:lnTo>
                      <a:pt x="73" y="10"/>
                    </a:lnTo>
                    <a:lnTo>
                      <a:pt x="74" y="10"/>
                    </a:lnTo>
                    <a:lnTo>
                      <a:pt x="74" y="11"/>
                    </a:lnTo>
                    <a:lnTo>
                      <a:pt x="78" y="11"/>
                    </a:lnTo>
                    <a:lnTo>
                      <a:pt x="78" y="10"/>
                    </a:lnTo>
                    <a:lnTo>
                      <a:pt x="79" y="10"/>
                    </a:lnTo>
                    <a:lnTo>
                      <a:pt x="79" y="8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0" y="0"/>
                    </a:lnTo>
                    <a:lnTo>
                      <a:pt x="70" y="8"/>
                    </a:lnTo>
                    <a:close/>
                    <a:moveTo>
                      <a:pt x="56" y="8"/>
                    </a:moveTo>
                    <a:lnTo>
                      <a:pt x="59" y="8"/>
                    </a:lnTo>
                    <a:lnTo>
                      <a:pt x="59" y="10"/>
                    </a:lnTo>
                    <a:lnTo>
                      <a:pt x="60" y="10"/>
                    </a:lnTo>
                    <a:lnTo>
                      <a:pt x="60" y="11"/>
                    </a:lnTo>
                    <a:lnTo>
                      <a:pt x="64" y="11"/>
                    </a:lnTo>
                    <a:lnTo>
                      <a:pt x="64" y="10"/>
                    </a:lnTo>
                    <a:lnTo>
                      <a:pt x="65" y="10"/>
                    </a:lnTo>
                    <a:lnTo>
                      <a:pt x="65" y="8"/>
                    </a:lnTo>
                    <a:lnTo>
                      <a:pt x="68" y="8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56" y="8"/>
                    </a:lnTo>
                    <a:close/>
                    <a:moveTo>
                      <a:pt x="42" y="8"/>
                    </a:moveTo>
                    <a:lnTo>
                      <a:pt x="45" y="8"/>
                    </a:lnTo>
                    <a:lnTo>
                      <a:pt x="45" y="10"/>
                    </a:lnTo>
                    <a:lnTo>
                      <a:pt x="46" y="10"/>
                    </a:lnTo>
                    <a:lnTo>
                      <a:pt x="46" y="11"/>
                    </a:lnTo>
                    <a:lnTo>
                      <a:pt x="50" y="11"/>
                    </a:lnTo>
                    <a:lnTo>
                      <a:pt x="50" y="10"/>
                    </a:lnTo>
                    <a:lnTo>
                      <a:pt x="51" y="10"/>
                    </a:lnTo>
                    <a:lnTo>
                      <a:pt x="51" y="8"/>
                    </a:lnTo>
                    <a:lnTo>
                      <a:pt x="55" y="8"/>
                    </a:lnTo>
                    <a:lnTo>
                      <a:pt x="55" y="0"/>
                    </a:lnTo>
                    <a:lnTo>
                      <a:pt x="42" y="0"/>
                    </a:lnTo>
                    <a:lnTo>
                      <a:pt x="42" y="8"/>
                    </a:lnTo>
                    <a:close/>
                    <a:moveTo>
                      <a:pt x="28" y="8"/>
                    </a:moveTo>
                    <a:lnTo>
                      <a:pt x="31" y="8"/>
                    </a:lnTo>
                    <a:lnTo>
                      <a:pt x="31" y="10"/>
                    </a:lnTo>
                    <a:lnTo>
                      <a:pt x="32" y="10"/>
                    </a:lnTo>
                    <a:lnTo>
                      <a:pt x="32" y="11"/>
                    </a:lnTo>
                    <a:lnTo>
                      <a:pt x="36" y="11"/>
                    </a:lnTo>
                    <a:lnTo>
                      <a:pt x="36" y="10"/>
                    </a:lnTo>
                    <a:lnTo>
                      <a:pt x="37" y="10"/>
                    </a:lnTo>
                    <a:lnTo>
                      <a:pt x="37" y="8"/>
                    </a:lnTo>
                    <a:lnTo>
                      <a:pt x="41" y="8"/>
                    </a:lnTo>
                    <a:lnTo>
                      <a:pt x="41" y="0"/>
                    </a:lnTo>
                    <a:lnTo>
                      <a:pt x="28" y="0"/>
                    </a:lnTo>
                    <a:lnTo>
                      <a:pt x="28" y="8"/>
                    </a:lnTo>
                    <a:close/>
                    <a:moveTo>
                      <a:pt x="14" y="8"/>
                    </a:moveTo>
                    <a:lnTo>
                      <a:pt x="17" y="8"/>
                    </a:lnTo>
                    <a:lnTo>
                      <a:pt x="17" y="10"/>
                    </a:lnTo>
                    <a:lnTo>
                      <a:pt x="18" y="10"/>
                    </a:lnTo>
                    <a:lnTo>
                      <a:pt x="18" y="11"/>
                    </a:lnTo>
                    <a:lnTo>
                      <a:pt x="22" y="11"/>
                    </a:lnTo>
                    <a:lnTo>
                      <a:pt x="22" y="10"/>
                    </a:lnTo>
                    <a:lnTo>
                      <a:pt x="23" y="10"/>
                    </a:lnTo>
                    <a:lnTo>
                      <a:pt x="23" y="8"/>
                    </a:lnTo>
                    <a:lnTo>
                      <a:pt x="27" y="8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14" y="8"/>
                    </a:lnTo>
                    <a:close/>
                    <a:moveTo>
                      <a:pt x="0" y="8"/>
                    </a:moveTo>
                    <a:lnTo>
                      <a:pt x="3" y="8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5" y="11"/>
                    </a:lnTo>
                    <a:lnTo>
                      <a:pt x="8" y="11"/>
                    </a:lnTo>
                    <a:lnTo>
                      <a:pt x="8" y="10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8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  <a:moveTo>
                      <a:pt x="97" y="8"/>
                    </a:moveTo>
                    <a:lnTo>
                      <a:pt x="101" y="8"/>
                    </a:lnTo>
                    <a:lnTo>
                      <a:pt x="101" y="10"/>
                    </a:lnTo>
                    <a:lnTo>
                      <a:pt x="102" y="10"/>
                    </a:lnTo>
                    <a:lnTo>
                      <a:pt x="102" y="11"/>
                    </a:lnTo>
                    <a:lnTo>
                      <a:pt x="106" y="11"/>
                    </a:lnTo>
                    <a:lnTo>
                      <a:pt x="106" y="10"/>
                    </a:lnTo>
                    <a:lnTo>
                      <a:pt x="107" y="10"/>
                    </a:lnTo>
                    <a:lnTo>
                      <a:pt x="107" y="8"/>
                    </a:lnTo>
                    <a:lnTo>
                      <a:pt x="110" y="8"/>
                    </a:lnTo>
                    <a:lnTo>
                      <a:pt x="110" y="0"/>
                    </a:lnTo>
                    <a:lnTo>
                      <a:pt x="97" y="0"/>
                    </a:lnTo>
                    <a:lnTo>
                      <a:pt x="97" y="8"/>
                    </a:lnTo>
                    <a:close/>
                    <a:moveTo>
                      <a:pt x="111" y="8"/>
                    </a:moveTo>
                    <a:lnTo>
                      <a:pt x="115" y="8"/>
                    </a:lnTo>
                    <a:lnTo>
                      <a:pt x="115" y="10"/>
                    </a:lnTo>
                    <a:lnTo>
                      <a:pt x="116" y="10"/>
                    </a:lnTo>
                    <a:lnTo>
                      <a:pt x="116" y="11"/>
                    </a:lnTo>
                    <a:lnTo>
                      <a:pt x="119" y="11"/>
                    </a:lnTo>
                    <a:lnTo>
                      <a:pt x="119" y="10"/>
                    </a:lnTo>
                    <a:lnTo>
                      <a:pt x="121" y="10"/>
                    </a:lnTo>
                    <a:lnTo>
                      <a:pt x="121" y="8"/>
                    </a:lnTo>
                    <a:lnTo>
                      <a:pt x="124" y="8"/>
                    </a:lnTo>
                    <a:lnTo>
                      <a:pt x="124" y="0"/>
                    </a:lnTo>
                    <a:lnTo>
                      <a:pt x="111" y="0"/>
                    </a:lnTo>
                    <a:lnTo>
                      <a:pt x="111" y="8"/>
                    </a:lnTo>
                    <a:close/>
                    <a:moveTo>
                      <a:pt x="125" y="8"/>
                    </a:moveTo>
                    <a:lnTo>
                      <a:pt x="129" y="8"/>
                    </a:lnTo>
                    <a:lnTo>
                      <a:pt x="129" y="10"/>
                    </a:lnTo>
                    <a:lnTo>
                      <a:pt x="130" y="10"/>
                    </a:lnTo>
                    <a:lnTo>
                      <a:pt x="130" y="11"/>
                    </a:lnTo>
                    <a:lnTo>
                      <a:pt x="133" y="11"/>
                    </a:lnTo>
                    <a:lnTo>
                      <a:pt x="133" y="10"/>
                    </a:lnTo>
                    <a:lnTo>
                      <a:pt x="135" y="10"/>
                    </a:lnTo>
                    <a:lnTo>
                      <a:pt x="135" y="8"/>
                    </a:lnTo>
                    <a:lnTo>
                      <a:pt x="138" y="8"/>
                    </a:lnTo>
                    <a:lnTo>
                      <a:pt x="138" y="0"/>
                    </a:lnTo>
                    <a:lnTo>
                      <a:pt x="125" y="0"/>
                    </a:lnTo>
                    <a:lnTo>
                      <a:pt x="125" y="8"/>
                    </a:lnTo>
                    <a:close/>
                    <a:moveTo>
                      <a:pt x="139" y="8"/>
                    </a:moveTo>
                    <a:lnTo>
                      <a:pt x="143" y="8"/>
                    </a:lnTo>
                    <a:lnTo>
                      <a:pt x="143" y="10"/>
                    </a:lnTo>
                    <a:lnTo>
                      <a:pt x="144" y="10"/>
                    </a:lnTo>
                    <a:lnTo>
                      <a:pt x="144" y="11"/>
                    </a:lnTo>
                    <a:lnTo>
                      <a:pt x="147" y="11"/>
                    </a:lnTo>
                    <a:lnTo>
                      <a:pt x="147" y="10"/>
                    </a:lnTo>
                    <a:lnTo>
                      <a:pt x="149" y="10"/>
                    </a:lnTo>
                    <a:lnTo>
                      <a:pt x="149" y="8"/>
                    </a:lnTo>
                    <a:lnTo>
                      <a:pt x="152" y="8"/>
                    </a:lnTo>
                    <a:lnTo>
                      <a:pt x="152" y="0"/>
                    </a:lnTo>
                    <a:lnTo>
                      <a:pt x="139" y="0"/>
                    </a:lnTo>
                    <a:lnTo>
                      <a:pt x="139" y="8"/>
                    </a:lnTo>
                    <a:close/>
                    <a:moveTo>
                      <a:pt x="153" y="8"/>
                    </a:moveTo>
                    <a:lnTo>
                      <a:pt x="157" y="8"/>
                    </a:lnTo>
                    <a:lnTo>
                      <a:pt x="157" y="10"/>
                    </a:lnTo>
                    <a:lnTo>
                      <a:pt x="158" y="10"/>
                    </a:lnTo>
                    <a:lnTo>
                      <a:pt x="158" y="11"/>
                    </a:lnTo>
                    <a:lnTo>
                      <a:pt x="161" y="11"/>
                    </a:lnTo>
                    <a:lnTo>
                      <a:pt x="161" y="10"/>
                    </a:lnTo>
                    <a:lnTo>
                      <a:pt x="163" y="10"/>
                    </a:lnTo>
                    <a:lnTo>
                      <a:pt x="163" y="8"/>
                    </a:lnTo>
                    <a:lnTo>
                      <a:pt x="166" y="8"/>
                    </a:lnTo>
                    <a:lnTo>
                      <a:pt x="166" y="0"/>
                    </a:lnTo>
                    <a:lnTo>
                      <a:pt x="153" y="0"/>
                    </a:lnTo>
                    <a:lnTo>
                      <a:pt x="153" y="8"/>
                    </a:lnTo>
                    <a:close/>
                    <a:moveTo>
                      <a:pt x="167" y="8"/>
                    </a:moveTo>
                    <a:lnTo>
                      <a:pt x="171" y="8"/>
                    </a:lnTo>
                    <a:lnTo>
                      <a:pt x="171" y="10"/>
                    </a:lnTo>
                    <a:lnTo>
                      <a:pt x="172" y="10"/>
                    </a:lnTo>
                    <a:lnTo>
                      <a:pt x="172" y="11"/>
                    </a:lnTo>
                    <a:lnTo>
                      <a:pt x="175" y="11"/>
                    </a:lnTo>
                    <a:lnTo>
                      <a:pt x="175" y="10"/>
                    </a:lnTo>
                    <a:lnTo>
                      <a:pt x="177" y="10"/>
                    </a:lnTo>
                    <a:lnTo>
                      <a:pt x="177" y="8"/>
                    </a:lnTo>
                    <a:lnTo>
                      <a:pt x="180" y="8"/>
                    </a:lnTo>
                    <a:lnTo>
                      <a:pt x="180" y="0"/>
                    </a:lnTo>
                    <a:lnTo>
                      <a:pt x="167" y="0"/>
                    </a:lnTo>
                    <a:lnTo>
                      <a:pt x="167" y="8"/>
                    </a:lnTo>
                    <a:close/>
                    <a:moveTo>
                      <a:pt x="198" y="8"/>
                    </a:moveTo>
                    <a:lnTo>
                      <a:pt x="201" y="8"/>
                    </a:lnTo>
                    <a:lnTo>
                      <a:pt x="201" y="10"/>
                    </a:lnTo>
                    <a:lnTo>
                      <a:pt x="203" y="10"/>
                    </a:lnTo>
                    <a:lnTo>
                      <a:pt x="203" y="11"/>
                    </a:lnTo>
                    <a:lnTo>
                      <a:pt x="206" y="11"/>
                    </a:lnTo>
                    <a:lnTo>
                      <a:pt x="206" y="10"/>
                    </a:lnTo>
                    <a:lnTo>
                      <a:pt x="208" y="10"/>
                    </a:lnTo>
                    <a:lnTo>
                      <a:pt x="208" y="8"/>
                    </a:lnTo>
                    <a:lnTo>
                      <a:pt x="211" y="8"/>
                    </a:lnTo>
                    <a:lnTo>
                      <a:pt x="211" y="0"/>
                    </a:lnTo>
                    <a:lnTo>
                      <a:pt x="198" y="0"/>
                    </a:lnTo>
                    <a:lnTo>
                      <a:pt x="198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41">
                <a:extLst>
                  <a:ext uri="{FF2B5EF4-FFF2-40B4-BE49-F238E27FC236}">
                    <a16:creationId xmlns:a16="http://schemas.microsoft.com/office/drawing/2014/main" id="{4CEFFB5A-DD7E-47A6-BA74-EC0B2063CB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359"/>
                <a:ext cx="204" cy="3"/>
              </a:xfrm>
              <a:custGeom>
                <a:avLst/>
                <a:gdLst>
                  <a:gd name="T0" fmla="*/ 76 w 204"/>
                  <a:gd name="T1" fmla="*/ 3 h 3"/>
                  <a:gd name="T2" fmla="*/ 70 w 204"/>
                  <a:gd name="T3" fmla="*/ 0 h 3"/>
                  <a:gd name="T4" fmla="*/ 56 w 204"/>
                  <a:gd name="T5" fmla="*/ 3 h 3"/>
                  <a:gd name="T6" fmla="*/ 62 w 204"/>
                  <a:gd name="T7" fmla="*/ 0 h 3"/>
                  <a:gd name="T8" fmla="*/ 56 w 204"/>
                  <a:gd name="T9" fmla="*/ 3 h 3"/>
                  <a:gd name="T10" fmla="*/ 48 w 204"/>
                  <a:gd name="T11" fmla="*/ 3 h 3"/>
                  <a:gd name="T12" fmla="*/ 42 w 204"/>
                  <a:gd name="T13" fmla="*/ 0 h 3"/>
                  <a:gd name="T14" fmla="*/ 28 w 204"/>
                  <a:gd name="T15" fmla="*/ 3 h 3"/>
                  <a:gd name="T16" fmla="*/ 34 w 204"/>
                  <a:gd name="T17" fmla="*/ 0 h 3"/>
                  <a:gd name="T18" fmla="*/ 28 w 204"/>
                  <a:gd name="T19" fmla="*/ 3 h 3"/>
                  <a:gd name="T20" fmla="*/ 20 w 204"/>
                  <a:gd name="T21" fmla="*/ 3 h 3"/>
                  <a:gd name="T22" fmla="*/ 14 w 204"/>
                  <a:gd name="T23" fmla="*/ 0 h 3"/>
                  <a:gd name="T24" fmla="*/ 0 w 204"/>
                  <a:gd name="T25" fmla="*/ 3 h 3"/>
                  <a:gd name="T26" fmla="*/ 6 w 204"/>
                  <a:gd name="T27" fmla="*/ 0 h 3"/>
                  <a:gd name="T28" fmla="*/ 0 w 204"/>
                  <a:gd name="T29" fmla="*/ 3 h 3"/>
                  <a:gd name="T30" fmla="*/ 104 w 204"/>
                  <a:gd name="T31" fmla="*/ 3 h 3"/>
                  <a:gd name="T32" fmla="*/ 98 w 204"/>
                  <a:gd name="T33" fmla="*/ 0 h 3"/>
                  <a:gd name="T34" fmla="*/ 112 w 204"/>
                  <a:gd name="T35" fmla="*/ 3 h 3"/>
                  <a:gd name="T36" fmla="*/ 118 w 204"/>
                  <a:gd name="T37" fmla="*/ 0 h 3"/>
                  <a:gd name="T38" fmla="*/ 112 w 204"/>
                  <a:gd name="T39" fmla="*/ 3 h 3"/>
                  <a:gd name="T40" fmla="*/ 132 w 204"/>
                  <a:gd name="T41" fmla="*/ 3 h 3"/>
                  <a:gd name="T42" fmla="*/ 126 w 204"/>
                  <a:gd name="T43" fmla="*/ 0 h 3"/>
                  <a:gd name="T44" fmla="*/ 140 w 204"/>
                  <a:gd name="T45" fmla="*/ 3 h 3"/>
                  <a:gd name="T46" fmla="*/ 146 w 204"/>
                  <a:gd name="T47" fmla="*/ 0 h 3"/>
                  <a:gd name="T48" fmla="*/ 140 w 204"/>
                  <a:gd name="T49" fmla="*/ 3 h 3"/>
                  <a:gd name="T50" fmla="*/ 160 w 204"/>
                  <a:gd name="T51" fmla="*/ 3 h 3"/>
                  <a:gd name="T52" fmla="*/ 154 w 204"/>
                  <a:gd name="T53" fmla="*/ 0 h 3"/>
                  <a:gd name="T54" fmla="*/ 168 w 204"/>
                  <a:gd name="T55" fmla="*/ 3 h 3"/>
                  <a:gd name="T56" fmla="*/ 174 w 204"/>
                  <a:gd name="T57" fmla="*/ 0 h 3"/>
                  <a:gd name="T58" fmla="*/ 168 w 204"/>
                  <a:gd name="T59" fmla="*/ 3 h 3"/>
                  <a:gd name="T60" fmla="*/ 204 w 204"/>
                  <a:gd name="T61" fmla="*/ 3 h 3"/>
                  <a:gd name="T62" fmla="*/ 199 w 204"/>
                  <a:gd name="T6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4" h="3">
                    <a:moveTo>
                      <a:pt x="70" y="3"/>
                    </a:moveTo>
                    <a:lnTo>
                      <a:pt x="76" y="3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70" y="3"/>
                    </a:lnTo>
                    <a:close/>
                    <a:moveTo>
                      <a:pt x="56" y="3"/>
                    </a:moveTo>
                    <a:lnTo>
                      <a:pt x="62" y="3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  <a:moveTo>
                      <a:pt x="42" y="3"/>
                    </a:moveTo>
                    <a:lnTo>
                      <a:pt x="48" y="3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2" y="3"/>
                    </a:lnTo>
                    <a:close/>
                    <a:moveTo>
                      <a:pt x="28" y="3"/>
                    </a:moveTo>
                    <a:lnTo>
                      <a:pt x="34" y="3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3"/>
                    </a:lnTo>
                    <a:close/>
                    <a:moveTo>
                      <a:pt x="14" y="3"/>
                    </a:moveTo>
                    <a:lnTo>
                      <a:pt x="20" y="3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3"/>
                    </a:lnTo>
                    <a:close/>
                    <a:moveTo>
                      <a:pt x="0" y="3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  <a:moveTo>
                      <a:pt x="98" y="3"/>
                    </a:moveTo>
                    <a:lnTo>
                      <a:pt x="104" y="3"/>
                    </a:lnTo>
                    <a:lnTo>
                      <a:pt x="104" y="0"/>
                    </a:lnTo>
                    <a:lnTo>
                      <a:pt x="98" y="0"/>
                    </a:lnTo>
                    <a:lnTo>
                      <a:pt x="98" y="3"/>
                    </a:lnTo>
                    <a:close/>
                    <a:moveTo>
                      <a:pt x="112" y="3"/>
                    </a:moveTo>
                    <a:lnTo>
                      <a:pt x="118" y="3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2" y="3"/>
                    </a:lnTo>
                    <a:close/>
                    <a:moveTo>
                      <a:pt x="126" y="3"/>
                    </a:moveTo>
                    <a:lnTo>
                      <a:pt x="132" y="3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6" y="3"/>
                    </a:lnTo>
                    <a:close/>
                    <a:moveTo>
                      <a:pt x="140" y="3"/>
                    </a:moveTo>
                    <a:lnTo>
                      <a:pt x="146" y="3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3"/>
                    </a:lnTo>
                    <a:close/>
                    <a:moveTo>
                      <a:pt x="154" y="3"/>
                    </a:moveTo>
                    <a:lnTo>
                      <a:pt x="160" y="3"/>
                    </a:lnTo>
                    <a:lnTo>
                      <a:pt x="160" y="0"/>
                    </a:lnTo>
                    <a:lnTo>
                      <a:pt x="154" y="0"/>
                    </a:lnTo>
                    <a:lnTo>
                      <a:pt x="154" y="3"/>
                    </a:lnTo>
                    <a:close/>
                    <a:moveTo>
                      <a:pt x="168" y="3"/>
                    </a:moveTo>
                    <a:lnTo>
                      <a:pt x="174" y="3"/>
                    </a:lnTo>
                    <a:lnTo>
                      <a:pt x="174" y="0"/>
                    </a:lnTo>
                    <a:lnTo>
                      <a:pt x="168" y="0"/>
                    </a:lnTo>
                    <a:lnTo>
                      <a:pt x="168" y="3"/>
                    </a:lnTo>
                    <a:close/>
                    <a:moveTo>
                      <a:pt x="199" y="3"/>
                    </a:moveTo>
                    <a:lnTo>
                      <a:pt x="204" y="3"/>
                    </a:lnTo>
                    <a:lnTo>
                      <a:pt x="204" y="0"/>
                    </a:lnTo>
                    <a:lnTo>
                      <a:pt x="199" y="0"/>
                    </a:lnTo>
                    <a:lnTo>
                      <a:pt x="199" y="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42">
                <a:extLst>
                  <a:ext uri="{FF2B5EF4-FFF2-40B4-BE49-F238E27FC236}">
                    <a16:creationId xmlns:a16="http://schemas.microsoft.com/office/drawing/2014/main" id="{A92FD279-8B5C-475E-9998-82587D219A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" y="1348"/>
                <a:ext cx="180" cy="10"/>
              </a:xfrm>
              <a:custGeom>
                <a:avLst/>
                <a:gdLst>
                  <a:gd name="T0" fmla="*/ 3 w 180"/>
                  <a:gd name="T1" fmla="*/ 1 h 10"/>
                  <a:gd name="T2" fmla="*/ 8 w 180"/>
                  <a:gd name="T3" fmla="*/ 0 h 10"/>
                  <a:gd name="T4" fmla="*/ 9 w 180"/>
                  <a:gd name="T5" fmla="*/ 2 h 10"/>
                  <a:gd name="T6" fmla="*/ 0 w 180"/>
                  <a:gd name="T7" fmla="*/ 10 h 10"/>
                  <a:gd name="T8" fmla="*/ 17 w 180"/>
                  <a:gd name="T9" fmla="*/ 2 h 10"/>
                  <a:gd name="T10" fmla="*/ 18 w 180"/>
                  <a:gd name="T11" fmla="*/ 0 h 10"/>
                  <a:gd name="T12" fmla="*/ 23 w 180"/>
                  <a:gd name="T13" fmla="*/ 1 h 10"/>
                  <a:gd name="T14" fmla="*/ 27 w 180"/>
                  <a:gd name="T15" fmla="*/ 10 h 10"/>
                  <a:gd name="T16" fmla="*/ 28 w 180"/>
                  <a:gd name="T17" fmla="*/ 2 h 10"/>
                  <a:gd name="T18" fmla="*/ 32 w 180"/>
                  <a:gd name="T19" fmla="*/ 1 h 10"/>
                  <a:gd name="T20" fmla="*/ 36 w 180"/>
                  <a:gd name="T21" fmla="*/ 1 h 10"/>
                  <a:gd name="T22" fmla="*/ 41 w 180"/>
                  <a:gd name="T23" fmla="*/ 2 h 10"/>
                  <a:gd name="T24" fmla="*/ 28 w 180"/>
                  <a:gd name="T25" fmla="*/ 2 h 10"/>
                  <a:gd name="T26" fmla="*/ 45 w 180"/>
                  <a:gd name="T27" fmla="*/ 1 h 10"/>
                  <a:gd name="T28" fmla="*/ 50 w 180"/>
                  <a:gd name="T29" fmla="*/ 0 h 10"/>
                  <a:gd name="T30" fmla="*/ 51 w 180"/>
                  <a:gd name="T31" fmla="*/ 2 h 10"/>
                  <a:gd name="T32" fmla="*/ 42 w 180"/>
                  <a:gd name="T33" fmla="*/ 10 h 10"/>
                  <a:gd name="T34" fmla="*/ 59 w 180"/>
                  <a:gd name="T35" fmla="*/ 2 h 10"/>
                  <a:gd name="T36" fmla="*/ 60 w 180"/>
                  <a:gd name="T37" fmla="*/ 0 h 10"/>
                  <a:gd name="T38" fmla="*/ 65 w 180"/>
                  <a:gd name="T39" fmla="*/ 1 h 10"/>
                  <a:gd name="T40" fmla="*/ 68 w 180"/>
                  <a:gd name="T41" fmla="*/ 10 h 10"/>
                  <a:gd name="T42" fmla="*/ 70 w 180"/>
                  <a:gd name="T43" fmla="*/ 2 h 10"/>
                  <a:gd name="T44" fmla="*/ 74 w 180"/>
                  <a:gd name="T45" fmla="*/ 1 h 10"/>
                  <a:gd name="T46" fmla="*/ 78 w 180"/>
                  <a:gd name="T47" fmla="*/ 1 h 10"/>
                  <a:gd name="T48" fmla="*/ 82 w 180"/>
                  <a:gd name="T49" fmla="*/ 2 h 10"/>
                  <a:gd name="T50" fmla="*/ 70 w 180"/>
                  <a:gd name="T51" fmla="*/ 2 h 10"/>
                  <a:gd name="T52" fmla="*/ 101 w 180"/>
                  <a:gd name="T53" fmla="*/ 1 h 10"/>
                  <a:gd name="T54" fmla="*/ 106 w 180"/>
                  <a:gd name="T55" fmla="*/ 0 h 10"/>
                  <a:gd name="T56" fmla="*/ 107 w 180"/>
                  <a:gd name="T57" fmla="*/ 2 h 10"/>
                  <a:gd name="T58" fmla="*/ 97 w 180"/>
                  <a:gd name="T59" fmla="*/ 10 h 10"/>
                  <a:gd name="T60" fmla="*/ 115 w 180"/>
                  <a:gd name="T61" fmla="*/ 2 h 10"/>
                  <a:gd name="T62" fmla="*/ 116 w 180"/>
                  <a:gd name="T63" fmla="*/ 0 h 10"/>
                  <a:gd name="T64" fmla="*/ 121 w 180"/>
                  <a:gd name="T65" fmla="*/ 1 h 10"/>
                  <a:gd name="T66" fmla="*/ 124 w 180"/>
                  <a:gd name="T67" fmla="*/ 10 h 10"/>
                  <a:gd name="T68" fmla="*/ 125 w 180"/>
                  <a:gd name="T69" fmla="*/ 2 h 10"/>
                  <a:gd name="T70" fmla="*/ 130 w 180"/>
                  <a:gd name="T71" fmla="*/ 1 h 10"/>
                  <a:gd name="T72" fmla="*/ 133 w 180"/>
                  <a:gd name="T73" fmla="*/ 1 h 10"/>
                  <a:gd name="T74" fmla="*/ 138 w 180"/>
                  <a:gd name="T75" fmla="*/ 2 h 10"/>
                  <a:gd name="T76" fmla="*/ 125 w 180"/>
                  <a:gd name="T77" fmla="*/ 2 h 10"/>
                  <a:gd name="T78" fmla="*/ 143 w 180"/>
                  <a:gd name="T79" fmla="*/ 1 h 10"/>
                  <a:gd name="T80" fmla="*/ 147 w 180"/>
                  <a:gd name="T81" fmla="*/ 0 h 10"/>
                  <a:gd name="T82" fmla="*/ 149 w 180"/>
                  <a:gd name="T83" fmla="*/ 2 h 10"/>
                  <a:gd name="T84" fmla="*/ 139 w 180"/>
                  <a:gd name="T85" fmla="*/ 10 h 10"/>
                  <a:gd name="T86" fmla="*/ 157 w 180"/>
                  <a:gd name="T87" fmla="*/ 2 h 10"/>
                  <a:gd name="T88" fmla="*/ 158 w 180"/>
                  <a:gd name="T89" fmla="*/ 0 h 10"/>
                  <a:gd name="T90" fmla="*/ 163 w 180"/>
                  <a:gd name="T91" fmla="*/ 1 h 10"/>
                  <a:gd name="T92" fmla="*/ 166 w 180"/>
                  <a:gd name="T93" fmla="*/ 10 h 10"/>
                  <a:gd name="T94" fmla="*/ 167 w 180"/>
                  <a:gd name="T95" fmla="*/ 2 h 10"/>
                  <a:gd name="T96" fmla="*/ 172 w 180"/>
                  <a:gd name="T97" fmla="*/ 1 h 10"/>
                  <a:gd name="T98" fmla="*/ 175 w 180"/>
                  <a:gd name="T99" fmla="*/ 1 h 10"/>
                  <a:gd name="T100" fmla="*/ 180 w 180"/>
                  <a:gd name="T101" fmla="*/ 2 h 10"/>
                  <a:gd name="T102" fmla="*/ 167 w 180"/>
                  <a:gd name="T10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0" h="10">
                    <a:moveTo>
                      <a:pt x="0" y="2"/>
                    </a:moveTo>
                    <a:lnTo>
                      <a:pt x="3" y="2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2"/>
                    </a:lnTo>
                    <a:lnTo>
                      <a:pt x="13" y="2"/>
                    </a:lnTo>
                    <a:lnTo>
                      <a:pt x="13" y="10"/>
                    </a:lnTo>
                    <a:lnTo>
                      <a:pt x="0" y="10"/>
                    </a:lnTo>
                    <a:lnTo>
                      <a:pt x="0" y="2"/>
                    </a:lnTo>
                    <a:close/>
                    <a:moveTo>
                      <a:pt x="14" y="2"/>
                    </a:moveTo>
                    <a:lnTo>
                      <a:pt x="17" y="2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2" y="1"/>
                    </a:lnTo>
                    <a:lnTo>
                      <a:pt x="23" y="1"/>
                    </a:lnTo>
                    <a:lnTo>
                      <a:pt x="23" y="2"/>
                    </a:lnTo>
                    <a:lnTo>
                      <a:pt x="27" y="2"/>
                    </a:lnTo>
                    <a:lnTo>
                      <a:pt x="27" y="10"/>
                    </a:lnTo>
                    <a:lnTo>
                      <a:pt x="14" y="10"/>
                    </a:lnTo>
                    <a:lnTo>
                      <a:pt x="14" y="2"/>
                    </a:lnTo>
                    <a:close/>
                    <a:moveTo>
                      <a:pt x="28" y="2"/>
                    </a:moveTo>
                    <a:lnTo>
                      <a:pt x="31" y="2"/>
                    </a:lnTo>
                    <a:lnTo>
                      <a:pt x="31" y="1"/>
                    </a:lnTo>
                    <a:lnTo>
                      <a:pt x="32" y="1"/>
                    </a:lnTo>
                    <a:lnTo>
                      <a:pt x="32" y="0"/>
                    </a:lnTo>
                    <a:lnTo>
                      <a:pt x="36" y="0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2"/>
                    </a:lnTo>
                    <a:lnTo>
                      <a:pt x="41" y="2"/>
                    </a:lnTo>
                    <a:lnTo>
                      <a:pt x="41" y="10"/>
                    </a:lnTo>
                    <a:lnTo>
                      <a:pt x="28" y="10"/>
                    </a:lnTo>
                    <a:lnTo>
                      <a:pt x="28" y="2"/>
                    </a:lnTo>
                    <a:close/>
                    <a:moveTo>
                      <a:pt x="42" y="2"/>
                    </a:moveTo>
                    <a:lnTo>
                      <a:pt x="45" y="2"/>
                    </a:lnTo>
                    <a:lnTo>
                      <a:pt x="45" y="1"/>
                    </a:lnTo>
                    <a:lnTo>
                      <a:pt x="46" y="1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0" y="1"/>
                    </a:lnTo>
                    <a:lnTo>
                      <a:pt x="51" y="1"/>
                    </a:lnTo>
                    <a:lnTo>
                      <a:pt x="51" y="2"/>
                    </a:lnTo>
                    <a:lnTo>
                      <a:pt x="55" y="2"/>
                    </a:lnTo>
                    <a:lnTo>
                      <a:pt x="55" y="10"/>
                    </a:lnTo>
                    <a:lnTo>
                      <a:pt x="42" y="10"/>
                    </a:lnTo>
                    <a:lnTo>
                      <a:pt x="42" y="2"/>
                    </a:lnTo>
                    <a:close/>
                    <a:moveTo>
                      <a:pt x="56" y="2"/>
                    </a:moveTo>
                    <a:lnTo>
                      <a:pt x="59" y="2"/>
                    </a:lnTo>
                    <a:lnTo>
                      <a:pt x="59" y="1"/>
                    </a:lnTo>
                    <a:lnTo>
                      <a:pt x="60" y="1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4" y="1"/>
                    </a:lnTo>
                    <a:lnTo>
                      <a:pt x="65" y="1"/>
                    </a:lnTo>
                    <a:lnTo>
                      <a:pt x="65" y="2"/>
                    </a:lnTo>
                    <a:lnTo>
                      <a:pt x="68" y="2"/>
                    </a:lnTo>
                    <a:lnTo>
                      <a:pt x="68" y="10"/>
                    </a:lnTo>
                    <a:lnTo>
                      <a:pt x="56" y="10"/>
                    </a:lnTo>
                    <a:lnTo>
                      <a:pt x="56" y="2"/>
                    </a:lnTo>
                    <a:close/>
                    <a:moveTo>
                      <a:pt x="70" y="2"/>
                    </a:moveTo>
                    <a:lnTo>
                      <a:pt x="73" y="2"/>
                    </a:lnTo>
                    <a:lnTo>
                      <a:pt x="73" y="1"/>
                    </a:lnTo>
                    <a:lnTo>
                      <a:pt x="74" y="1"/>
                    </a:lnTo>
                    <a:lnTo>
                      <a:pt x="74" y="0"/>
                    </a:lnTo>
                    <a:lnTo>
                      <a:pt x="78" y="0"/>
                    </a:lnTo>
                    <a:lnTo>
                      <a:pt x="78" y="1"/>
                    </a:lnTo>
                    <a:lnTo>
                      <a:pt x="79" y="1"/>
                    </a:lnTo>
                    <a:lnTo>
                      <a:pt x="79" y="2"/>
                    </a:lnTo>
                    <a:lnTo>
                      <a:pt x="82" y="2"/>
                    </a:lnTo>
                    <a:lnTo>
                      <a:pt x="82" y="10"/>
                    </a:lnTo>
                    <a:lnTo>
                      <a:pt x="70" y="10"/>
                    </a:lnTo>
                    <a:lnTo>
                      <a:pt x="70" y="2"/>
                    </a:lnTo>
                    <a:close/>
                    <a:moveTo>
                      <a:pt x="97" y="2"/>
                    </a:moveTo>
                    <a:lnTo>
                      <a:pt x="101" y="2"/>
                    </a:lnTo>
                    <a:lnTo>
                      <a:pt x="101" y="1"/>
                    </a:lnTo>
                    <a:lnTo>
                      <a:pt x="102" y="1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6" y="1"/>
                    </a:lnTo>
                    <a:lnTo>
                      <a:pt x="107" y="1"/>
                    </a:lnTo>
                    <a:lnTo>
                      <a:pt x="107" y="2"/>
                    </a:lnTo>
                    <a:lnTo>
                      <a:pt x="110" y="2"/>
                    </a:lnTo>
                    <a:lnTo>
                      <a:pt x="110" y="10"/>
                    </a:lnTo>
                    <a:lnTo>
                      <a:pt x="97" y="10"/>
                    </a:lnTo>
                    <a:lnTo>
                      <a:pt x="97" y="2"/>
                    </a:lnTo>
                    <a:close/>
                    <a:moveTo>
                      <a:pt x="111" y="2"/>
                    </a:moveTo>
                    <a:lnTo>
                      <a:pt x="115" y="2"/>
                    </a:lnTo>
                    <a:lnTo>
                      <a:pt x="115" y="1"/>
                    </a:lnTo>
                    <a:lnTo>
                      <a:pt x="116" y="1"/>
                    </a:lnTo>
                    <a:lnTo>
                      <a:pt x="116" y="0"/>
                    </a:lnTo>
                    <a:lnTo>
                      <a:pt x="119" y="0"/>
                    </a:lnTo>
                    <a:lnTo>
                      <a:pt x="119" y="1"/>
                    </a:lnTo>
                    <a:lnTo>
                      <a:pt x="121" y="1"/>
                    </a:lnTo>
                    <a:lnTo>
                      <a:pt x="121" y="2"/>
                    </a:lnTo>
                    <a:lnTo>
                      <a:pt x="124" y="2"/>
                    </a:lnTo>
                    <a:lnTo>
                      <a:pt x="124" y="10"/>
                    </a:lnTo>
                    <a:lnTo>
                      <a:pt x="111" y="10"/>
                    </a:lnTo>
                    <a:lnTo>
                      <a:pt x="111" y="2"/>
                    </a:lnTo>
                    <a:close/>
                    <a:moveTo>
                      <a:pt x="125" y="2"/>
                    </a:moveTo>
                    <a:lnTo>
                      <a:pt x="129" y="2"/>
                    </a:lnTo>
                    <a:lnTo>
                      <a:pt x="129" y="1"/>
                    </a:lnTo>
                    <a:lnTo>
                      <a:pt x="130" y="1"/>
                    </a:lnTo>
                    <a:lnTo>
                      <a:pt x="130" y="0"/>
                    </a:lnTo>
                    <a:lnTo>
                      <a:pt x="133" y="0"/>
                    </a:lnTo>
                    <a:lnTo>
                      <a:pt x="133" y="1"/>
                    </a:lnTo>
                    <a:lnTo>
                      <a:pt x="135" y="1"/>
                    </a:lnTo>
                    <a:lnTo>
                      <a:pt x="135" y="2"/>
                    </a:lnTo>
                    <a:lnTo>
                      <a:pt x="138" y="2"/>
                    </a:lnTo>
                    <a:lnTo>
                      <a:pt x="138" y="10"/>
                    </a:lnTo>
                    <a:lnTo>
                      <a:pt x="125" y="10"/>
                    </a:lnTo>
                    <a:lnTo>
                      <a:pt x="125" y="2"/>
                    </a:lnTo>
                    <a:close/>
                    <a:moveTo>
                      <a:pt x="139" y="2"/>
                    </a:moveTo>
                    <a:lnTo>
                      <a:pt x="143" y="2"/>
                    </a:lnTo>
                    <a:lnTo>
                      <a:pt x="143" y="1"/>
                    </a:lnTo>
                    <a:lnTo>
                      <a:pt x="144" y="1"/>
                    </a:lnTo>
                    <a:lnTo>
                      <a:pt x="144" y="0"/>
                    </a:lnTo>
                    <a:lnTo>
                      <a:pt x="147" y="0"/>
                    </a:lnTo>
                    <a:lnTo>
                      <a:pt x="147" y="1"/>
                    </a:lnTo>
                    <a:lnTo>
                      <a:pt x="149" y="1"/>
                    </a:lnTo>
                    <a:lnTo>
                      <a:pt x="149" y="2"/>
                    </a:lnTo>
                    <a:lnTo>
                      <a:pt x="152" y="2"/>
                    </a:lnTo>
                    <a:lnTo>
                      <a:pt x="152" y="10"/>
                    </a:lnTo>
                    <a:lnTo>
                      <a:pt x="139" y="10"/>
                    </a:lnTo>
                    <a:lnTo>
                      <a:pt x="139" y="2"/>
                    </a:lnTo>
                    <a:close/>
                    <a:moveTo>
                      <a:pt x="153" y="2"/>
                    </a:moveTo>
                    <a:lnTo>
                      <a:pt x="157" y="2"/>
                    </a:lnTo>
                    <a:lnTo>
                      <a:pt x="157" y="1"/>
                    </a:lnTo>
                    <a:lnTo>
                      <a:pt x="158" y="1"/>
                    </a:lnTo>
                    <a:lnTo>
                      <a:pt x="158" y="0"/>
                    </a:lnTo>
                    <a:lnTo>
                      <a:pt x="161" y="0"/>
                    </a:lnTo>
                    <a:lnTo>
                      <a:pt x="161" y="1"/>
                    </a:lnTo>
                    <a:lnTo>
                      <a:pt x="163" y="1"/>
                    </a:lnTo>
                    <a:lnTo>
                      <a:pt x="163" y="2"/>
                    </a:lnTo>
                    <a:lnTo>
                      <a:pt x="166" y="2"/>
                    </a:lnTo>
                    <a:lnTo>
                      <a:pt x="166" y="10"/>
                    </a:lnTo>
                    <a:lnTo>
                      <a:pt x="153" y="10"/>
                    </a:lnTo>
                    <a:lnTo>
                      <a:pt x="153" y="2"/>
                    </a:lnTo>
                    <a:close/>
                    <a:moveTo>
                      <a:pt x="167" y="2"/>
                    </a:moveTo>
                    <a:lnTo>
                      <a:pt x="171" y="2"/>
                    </a:lnTo>
                    <a:lnTo>
                      <a:pt x="171" y="1"/>
                    </a:lnTo>
                    <a:lnTo>
                      <a:pt x="172" y="1"/>
                    </a:lnTo>
                    <a:lnTo>
                      <a:pt x="172" y="0"/>
                    </a:lnTo>
                    <a:lnTo>
                      <a:pt x="175" y="0"/>
                    </a:lnTo>
                    <a:lnTo>
                      <a:pt x="175" y="1"/>
                    </a:lnTo>
                    <a:lnTo>
                      <a:pt x="177" y="1"/>
                    </a:lnTo>
                    <a:lnTo>
                      <a:pt x="177" y="2"/>
                    </a:lnTo>
                    <a:lnTo>
                      <a:pt x="180" y="2"/>
                    </a:lnTo>
                    <a:lnTo>
                      <a:pt x="180" y="10"/>
                    </a:lnTo>
                    <a:lnTo>
                      <a:pt x="167" y="10"/>
                    </a:lnTo>
                    <a:lnTo>
                      <a:pt x="167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43">
                <a:extLst>
                  <a:ext uri="{FF2B5EF4-FFF2-40B4-BE49-F238E27FC236}">
                    <a16:creationId xmlns:a16="http://schemas.microsoft.com/office/drawing/2014/main" id="{047930E5-25B6-4A5A-BB7D-B1665CDBAF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354"/>
                <a:ext cx="174" cy="3"/>
              </a:xfrm>
              <a:custGeom>
                <a:avLst/>
                <a:gdLst>
                  <a:gd name="T0" fmla="*/ 70 w 174"/>
                  <a:gd name="T1" fmla="*/ 3 h 3"/>
                  <a:gd name="T2" fmla="*/ 76 w 174"/>
                  <a:gd name="T3" fmla="*/ 3 h 3"/>
                  <a:gd name="T4" fmla="*/ 76 w 174"/>
                  <a:gd name="T5" fmla="*/ 0 h 3"/>
                  <a:gd name="T6" fmla="*/ 70 w 174"/>
                  <a:gd name="T7" fmla="*/ 0 h 3"/>
                  <a:gd name="T8" fmla="*/ 70 w 174"/>
                  <a:gd name="T9" fmla="*/ 3 h 3"/>
                  <a:gd name="T10" fmla="*/ 56 w 174"/>
                  <a:gd name="T11" fmla="*/ 3 h 3"/>
                  <a:gd name="T12" fmla="*/ 62 w 174"/>
                  <a:gd name="T13" fmla="*/ 3 h 3"/>
                  <a:gd name="T14" fmla="*/ 62 w 174"/>
                  <a:gd name="T15" fmla="*/ 0 h 3"/>
                  <a:gd name="T16" fmla="*/ 56 w 174"/>
                  <a:gd name="T17" fmla="*/ 0 h 3"/>
                  <a:gd name="T18" fmla="*/ 56 w 174"/>
                  <a:gd name="T19" fmla="*/ 3 h 3"/>
                  <a:gd name="T20" fmla="*/ 42 w 174"/>
                  <a:gd name="T21" fmla="*/ 3 h 3"/>
                  <a:gd name="T22" fmla="*/ 48 w 174"/>
                  <a:gd name="T23" fmla="*/ 3 h 3"/>
                  <a:gd name="T24" fmla="*/ 48 w 174"/>
                  <a:gd name="T25" fmla="*/ 0 h 3"/>
                  <a:gd name="T26" fmla="*/ 42 w 174"/>
                  <a:gd name="T27" fmla="*/ 0 h 3"/>
                  <a:gd name="T28" fmla="*/ 42 w 174"/>
                  <a:gd name="T29" fmla="*/ 3 h 3"/>
                  <a:gd name="T30" fmla="*/ 28 w 174"/>
                  <a:gd name="T31" fmla="*/ 3 h 3"/>
                  <a:gd name="T32" fmla="*/ 34 w 174"/>
                  <a:gd name="T33" fmla="*/ 3 h 3"/>
                  <a:gd name="T34" fmla="*/ 34 w 174"/>
                  <a:gd name="T35" fmla="*/ 0 h 3"/>
                  <a:gd name="T36" fmla="*/ 28 w 174"/>
                  <a:gd name="T37" fmla="*/ 0 h 3"/>
                  <a:gd name="T38" fmla="*/ 28 w 174"/>
                  <a:gd name="T39" fmla="*/ 3 h 3"/>
                  <a:gd name="T40" fmla="*/ 14 w 174"/>
                  <a:gd name="T41" fmla="*/ 3 h 3"/>
                  <a:gd name="T42" fmla="*/ 20 w 174"/>
                  <a:gd name="T43" fmla="*/ 3 h 3"/>
                  <a:gd name="T44" fmla="*/ 20 w 174"/>
                  <a:gd name="T45" fmla="*/ 0 h 3"/>
                  <a:gd name="T46" fmla="*/ 14 w 174"/>
                  <a:gd name="T47" fmla="*/ 0 h 3"/>
                  <a:gd name="T48" fmla="*/ 14 w 174"/>
                  <a:gd name="T49" fmla="*/ 3 h 3"/>
                  <a:gd name="T50" fmla="*/ 0 w 174"/>
                  <a:gd name="T51" fmla="*/ 3 h 3"/>
                  <a:gd name="T52" fmla="*/ 6 w 174"/>
                  <a:gd name="T53" fmla="*/ 3 h 3"/>
                  <a:gd name="T54" fmla="*/ 6 w 174"/>
                  <a:gd name="T55" fmla="*/ 0 h 3"/>
                  <a:gd name="T56" fmla="*/ 0 w 174"/>
                  <a:gd name="T57" fmla="*/ 0 h 3"/>
                  <a:gd name="T58" fmla="*/ 0 w 174"/>
                  <a:gd name="T59" fmla="*/ 3 h 3"/>
                  <a:gd name="T60" fmla="*/ 98 w 174"/>
                  <a:gd name="T61" fmla="*/ 3 h 3"/>
                  <a:gd name="T62" fmla="*/ 104 w 174"/>
                  <a:gd name="T63" fmla="*/ 3 h 3"/>
                  <a:gd name="T64" fmla="*/ 104 w 174"/>
                  <a:gd name="T65" fmla="*/ 0 h 3"/>
                  <a:gd name="T66" fmla="*/ 98 w 174"/>
                  <a:gd name="T67" fmla="*/ 0 h 3"/>
                  <a:gd name="T68" fmla="*/ 98 w 174"/>
                  <a:gd name="T69" fmla="*/ 3 h 3"/>
                  <a:gd name="T70" fmla="*/ 112 w 174"/>
                  <a:gd name="T71" fmla="*/ 3 h 3"/>
                  <a:gd name="T72" fmla="*/ 118 w 174"/>
                  <a:gd name="T73" fmla="*/ 3 h 3"/>
                  <a:gd name="T74" fmla="*/ 118 w 174"/>
                  <a:gd name="T75" fmla="*/ 0 h 3"/>
                  <a:gd name="T76" fmla="*/ 112 w 174"/>
                  <a:gd name="T77" fmla="*/ 0 h 3"/>
                  <a:gd name="T78" fmla="*/ 112 w 174"/>
                  <a:gd name="T79" fmla="*/ 3 h 3"/>
                  <a:gd name="T80" fmla="*/ 126 w 174"/>
                  <a:gd name="T81" fmla="*/ 3 h 3"/>
                  <a:gd name="T82" fmla="*/ 132 w 174"/>
                  <a:gd name="T83" fmla="*/ 3 h 3"/>
                  <a:gd name="T84" fmla="*/ 132 w 174"/>
                  <a:gd name="T85" fmla="*/ 0 h 3"/>
                  <a:gd name="T86" fmla="*/ 126 w 174"/>
                  <a:gd name="T87" fmla="*/ 0 h 3"/>
                  <a:gd name="T88" fmla="*/ 126 w 174"/>
                  <a:gd name="T89" fmla="*/ 3 h 3"/>
                  <a:gd name="T90" fmla="*/ 140 w 174"/>
                  <a:gd name="T91" fmla="*/ 3 h 3"/>
                  <a:gd name="T92" fmla="*/ 146 w 174"/>
                  <a:gd name="T93" fmla="*/ 3 h 3"/>
                  <a:gd name="T94" fmla="*/ 146 w 174"/>
                  <a:gd name="T95" fmla="*/ 0 h 3"/>
                  <a:gd name="T96" fmla="*/ 140 w 174"/>
                  <a:gd name="T97" fmla="*/ 0 h 3"/>
                  <a:gd name="T98" fmla="*/ 140 w 174"/>
                  <a:gd name="T99" fmla="*/ 3 h 3"/>
                  <a:gd name="T100" fmla="*/ 154 w 174"/>
                  <a:gd name="T101" fmla="*/ 3 h 3"/>
                  <a:gd name="T102" fmla="*/ 160 w 174"/>
                  <a:gd name="T103" fmla="*/ 3 h 3"/>
                  <a:gd name="T104" fmla="*/ 160 w 174"/>
                  <a:gd name="T105" fmla="*/ 0 h 3"/>
                  <a:gd name="T106" fmla="*/ 154 w 174"/>
                  <a:gd name="T107" fmla="*/ 0 h 3"/>
                  <a:gd name="T108" fmla="*/ 154 w 174"/>
                  <a:gd name="T109" fmla="*/ 3 h 3"/>
                  <a:gd name="T110" fmla="*/ 168 w 174"/>
                  <a:gd name="T111" fmla="*/ 3 h 3"/>
                  <a:gd name="T112" fmla="*/ 174 w 174"/>
                  <a:gd name="T113" fmla="*/ 3 h 3"/>
                  <a:gd name="T114" fmla="*/ 174 w 174"/>
                  <a:gd name="T115" fmla="*/ 0 h 3"/>
                  <a:gd name="T116" fmla="*/ 168 w 174"/>
                  <a:gd name="T117" fmla="*/ 0 h 3"/>
                  <a:gd name="T118" fmla="*/ 168 w 174"/>
                  <a:gd name="T1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3">
                    <a:moveTo>
                      <a:pt x="70" y="3"/>
                    </a:moveTo>
                    <a:lnTo>
                      <a:pt x="76" y="3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70" y="3"/>
                    </a:lnTo>
                    <a:close/>
                    <a:moveTo>
                      <a:pt x="56" y="3"/>
                    </a:moveTo>
                    <a:lnTo>
                      <a:pt x="62" y="3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  <a:moveTo>
                      <a:pt x="42" y="3"/>
                    </a:moveTo>
                    <a:lnTo>
                      <a:pt x="48" y="3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2" y="3"/>
                    </a:lnTo>
                    <a:close/>
                    <a:moveTo>
                      <a:pt x="28" y="3"/>
                    </a:moveTo>
                    <a:lnTo>
                      <a:pt x="34" y="3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3"/>
                    </a:lnTo>
                    <a:close/>
                    <a:moveTo>
                      <a:pt x="14" y="3"/>
                    </a:moveTo>
                    <a:lnTo>
                      <a:pt x="20" y="3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3"/>
                    </a:lnTo>
                    <a:close/>
                    <a:moveTo>
                      <a:pt x="0" y="3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  <a:moveTo>
                      <a:pt x="98" y="3"/>
                    </a:moveTo>
                    <a:lnTo>
                      <a:pt x="104" y="3"/>
                    </a:lnTo>
                    <a:lnTo>
                      <a:pt x="104" y="0"/>
                    </a:lnTo>
                    <a:lnTo>
                      <a:pt x="98" y="0"/>
                    </a:lnTo>
                    <a:lnTo>
                      <a:pt x="98" y="3"/>
                    </a:lnTo>
                    <a:close/>
                    <a:moveTo>
                      <a:pt x="112" y="3"/>
                    </a:moveTo>
                    <a:lnTo>
                      <a:pt x="118" y="3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2" y="3"/>
                    </a:lnTo>
                    <a:close/>
                    <a:moveTo>
                      <a:pt x="126" y="3"/>
                    </a:moveTo>
                    <a:lnTo>
                      <a:pt x="132" y="3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6" y="3"/>
                    </a:lnTo>
                    <a:close/>
                    <a:moveTo>
                      <a:pt x="140" y="3"/>
                    </a:moveTo>
                    <a:lnTo>
                      <a:pt x="146" y="3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3"/>
                    </a:lnTo>
                    <a:close/>
                    <a:moveTo>
                      <a:pt x="154" y="3"/>
                    </a:moveTo>
                    <a:lnTo>
                      <a:pt x="160" y="3"/>
                    </a:lnTo>
                    <a:lnTo>
                      <a:pt x="160" y="0"/>
                    </a:lnTo>
                    <a:lnTo>
                      <a:pt x="154" y="0"/>
                    </a:lnTo>
                    <a:lnTo>
                      <a:pt x="154" y="3"/>
                    </a:lnTo>
                    <a:close/>
                    <a:moveTo>
                      <a:pt x="168" y="3"/>
                    </a:moveTo>
                    <a:lnTo>
                      <a:pt x="174" y="3"/>
                    </a:lnTo>
                    <a:lnTo>
                      <a:pt x="174" y="0"/>
                    </a:lnTo>
                    <a:lnTo>
                      <a:pt x="168" y="0"/>
                    </a:lnTo>
                    <a:lnTo>
                      <a:pt x="168" y="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Rectangle 144">
                <a:extLst>
                  <a:ext uri="{FF2B5EF4-FFF2-40B4-BE49-F238E27FC236}">
                    <a16:creationId xmlns:a16="http://schemas.microsoft.com/office/drawing/2014/main" id="{206EE6EB-FAF8-4148-9AD1-7EDBB78EC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05"/>
                <a:ext cx="179" cy="3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Rectangle 145">
                <a:extLst>
                  <a:ext uri="{FF2B5EF4-FFF2-40B4-BE49-F238E27FC236}">
                    <a16:creationId xmlns:a16="http://schemas.microsoft.com/office/drawing/2014/main" id="{21D0E209-8712-4CF7-957D-A093A7B7B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08"/>
                <a:ext cx="179" cy="2"/>
              </a:xfrm>
              <a:prstGeom prst="rect">
                <a:avLst/>
              </a:prstGeom>
              <a:solidFill>
                <a:srgbClr val="21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Rectangle 146">
                <a:extLst>
                  <a:ext uri="{FF2B5EF4-FFF2-40B4-BE49-F238E27FC236}">
                    <a16:creationId xmlns:a16="http://schemas.microsoft.com/office/drawing/2014/main" id="{5B220287-9CFC-4C51-8BAB-84F3687A3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10"/>
                <a:ext cx="179" cy="3"/>
              </a:xfrm>
              <a:prstGeom prst="rect">
                <a:avLst/>
              </a:prstGeom>
              <a:solidFill>
                <a:srgbClr val="46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Rectangle 147">
                <a:extLst>
                  <a:ext uri="{FF2B5EF4-FFF2-40B4-BE49-F238E27FC236}">
                    <a16:creationId xmlns:a16="http://schemas.microsoft.com/office/drawing/2014/main" id="{74CD8C88-FD87-4CC6-9157-053CE8830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13"/>
                <a:ext cx="179" cy="2"/>
              </a:xfrm>
              <a:prstGeom prst="rect">
                <a:avLst/>
              </a:prstGeom>
              <a:solidFill>
                <a:srgbClr val="6B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Rectangle 148">
                <a:extLst>
                  <a:ext uri="{FF2B5EF4-FFF2-40B4-BE49-F238E27FC236}">
                    <a16:creationId xmlns:a16="http://schemas.microsoft.com/office/drawing/2014/main" id="{6A76B51C-D195-4D4A-AAE0-41BD8F1D8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15"/>
                <a:ext cx="179" cy="3"/>
              </a:xfrm>
              <a:prstGeom prst="rect">
                <a:avLst/>
              </a:prstGeom>
              <a:solidFill>
                <a:srgbClr val="8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Rectangle 149">
                <a:extLst>
                  <a:ext uri="{FF2B5EF4-FFF2-40B4-BE49-F238E27FC236}">
                    <a16:creationId xmlns:a16="http://schemas.microsoft.com/office/drawing/2014/main" id="{62F2988E-B4D6-4384-9247-830BCED55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18"/>
                <a:ext cx="179" cy="2"/>
              </a:xfrm>
              <a:prstGeom prst="rect">
                <a:avLst/>
              </a:prstGeom>
              <a:solidFill>
                <a:srgbClr val="B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Rectangle 150">
                <a:extLst>
                  <a:ext uri="{FF2B5EF4-FFF2-40B4-BE49-F238E27FC236}">
                    <a16:creationId xmlns:a16="http://schemas.microsoft.com/office/drawing/2014/main" id="{8A62D58B-2594-4EDB-A18D-C08FFDFDD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20"/>
                <a:ext cx="179" cy="3"/>
              </a:xfrm>
              <a:prstGeom prst="rect">
                <a:avLst/>
              </a:prstGeom>
              <a:solidFill>
                <a:srgbClr val="D8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Rectangle 151">
                <a:extLst>
                  <a:ext uri="{FF2B5EF4-FFF2-40B4-BE49-F238E27FC236}">
                    <a16:creationId xmlns:a16="http://schemas.microsoft.com/office/drawing/2014/main" id="{CE4CF72E-1E3C-4819-BBD1-635C95C2C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23"/>
                <a:ext cx="179" cy="2"/>
              </a:xfrm>
              <a:prstGeom prst="rect">
                <a:avLst/>
              </a:prstGeom>
              <a:solidFill>
                <a:srgbClr val="F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Rectangle 152">
                <a:extLst>
                  <a:ext uri="{FF2B5EF4-FFF2-40B4-BE49-F238E27FC236}">
                    <a16:creationId xmlns:a16="http://schemas.microsoft.com/office/drawing/2014/main" id="{F4F8B606-46BD-414F-8CB1-AF8F60E71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25"/>
                <a:ext cx="179" cy="3"/>
              </a:xfrm>
              <a:prstGeom prst="rect">
                <a:avLst/>
              </a:prstGeom>
              <a:solidFill>
                <a:srgbClr val="D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Rectangle 153">
                <a:extLst>
                  <a:ext uri="{FF2B5EF4-FFF2-40B4-BE49-F238E27FC236}">
                    <a16:creationId xmlns:a16="http://schemas.microsoft.com/office/drawing/2014/main" id="{EBB66A6D-2E76-4D1C-9EE7-58AF0E4E3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28"/>
                <a:ext cx="179" cy="2"/>
              </a:xfrm>
              <a:prstGeom prst="rect">
                <a:avLst/>
              </a:prstGeom>
              <a:solidFill>
                <a:srgbClr val="B9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Rectangle 154">
                <a:extLst>
                  <a:ext uri="{FF2B5EF4-FFF2-40B4-BE49-F238E27FC236}">
                    <a16:creationId xmlns:a16="http://schemas.microsoft.com/office/drawing/2014/main" id="{635C5BC4-EE6F-479E-A649-BC28C88696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30"/>
                <a:ext cx="179" cy="2"/>
              </a:xfrm>
              <a:prstGeom prst="rect">
                <a:avLst/>
              </a:prstGeom>
              <a:solidFill>
                <a:srgbClr val="9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Rectangle 155">
                <a:extLst>
                  <a:ext uri="{FF2B5EF4-FFF2-40B4-BE49-F238E27FC236}">
                    <a16:creationId xmlns:a16="http://schemas.microsoft.com/office/drawing/2014/main" id="{2C371BA4-70BA-46B0-B1E6-A86ED4ACA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32"/>
                <a:ext cx="179" cy="3"/>
              </a:xfrm>
              <a:prstGeom prst="rect">
                <a:avLst/>
              </a:prstGeom>
              <a:solidFill>
                <a:srgbClr val="7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Rectangle 156">
                <a:extLst>
                  <a:ext uri="{FF2B5EF4-FFF2-40B4-BE49-F238E27FC236}">
                    <a16:creationId xmlns:a16="http://schemas.microsoft.com/office/drawing/2014/main" id="{4D8877C5-49D9-4680-B75F-A763C9B9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35"/>
                <a:ext cx="179" cy="2"/>
              </a:xfrm>
              <a:prstGeom prst="rect">
                <a:avLst/>
              </a:prstGeom>
              <a:solidFill>
                <a:srgbClr val="4C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Rectangle 157">
                <a:extLst>
                  <a:ext uri="{FF2B5EF4-FFF2-40B4-BE49-F238E27FC236}">
                    <a16:creationId xmlns:a16="http://schemas.microsoft.com/office/drawing/2014/main" id="{D90A9641-F150-4D90-BC74-1B9C30D79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37"/>
                <a:ext cx="179" cy="3"/>
              </a:xfrm>
              <a:prstGeom prst="rect">
                <a:avLst/>
              </a:prstGeom>
              <a:solidFill>
                <a:srgbClr val="28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Rectangle 158">
                <a:extLst>
                  <a:ext uri="{FF2B5EF4-FFF2-40B4-BE49-F238E27FC236}">
                    <a16:creationId xmlns:a16="http://schemas.microsoft.com/office/drawing/2014/main" id="{D4AB44FC-E386-4963-BB49-FA9145799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40"/>
                <a:ext cx="179" cy="2"/>
              </a:xfrm>
              <a:prstGeom prst="rect">
                <a:avLst/>
              </a:prstGeom>
              <a:solidFill>
                <a:srgbClr val="0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Rectangle 159">
                <a:extLst>
                  <a:ext uri="{FF2B5EF4-FFF2-40B4-BE49-F238E27FC236}">
                    <a16:creationId xmlns:a16="http://schemas.microsoft.com/office/drawing/2014/main" id="{E0247CC4-92C3-436B-B87A-8471FC1D4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42"/>
                <a:ext cx="179" cy="3"/>
              </a:xfrm>
              <a:prstGeom prst="rect">
                <a:avLst/>
              </a:prstGeom>
              <a:solidFill>
                <a:srgbClr val="2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Freeform 160">
                <a:extLst>
                  <a:ext uri="{FF2B5EF4-FFF2-40B4-BE49-F238E27FC236}">
                    <a16:creationId xmlns:a16="http://schemas.microsoft.com/office/drawing/2014/main" id="{33ECCFED-F820-44ED-B565-2272D011DC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307"/>
                <a:ext cx="177" cy="34"/>
              </a:xfrm>
              <a:custGeom>
                <a:avLst/>
                <a:gdLst>
                  <a:gd name="T0" fmla="*/ 1128 w 1151"/>
                  <a:gd name="T1" fmla="*/ 46 h 227"/>
                  <a:gd name="T2" fmla="*/ 1106 w 1151"/>
                  <a:gd name="T3" fmla="*/ 84 h 227"/>
                  <a:gd name="T4" fmla="*/ 1128 w 1151"/>
                  <a:gd name="T5" fmla="*/ 121 h 227"/>
                  <a:gd name="T6" fmla="*/ 1151 w 1151"/>
                  <a:gd name="T7" fmla="*/ 205 h 227"/>
                  <a:gd name="T8" fmla="*/ 1151 w 1151"/>
                  <a:gd name="T9" fmla="*/ 205 h 227"/>
                  <a:gd name="T10" fmla="*/ 1036 w 1151"/>
                  <a:gd name="T11" fmla="*/ 46 h 227"/>
                  <a:gd name="T12" fmla="*/ 1013 w 1151"/>
                  <a:gd name="T13" fmla="*/ 84 h 227"/>
                  <a:gd name="T14" fmla="*/ 1036 w 1151"/>
                  <a:gd name="T15" fmla="*/ 121 h 227"/>
                  <a:gd name="T16" fmla="*/ 1059 w 1151"/>
                  <a:gd name="T17" fmla="*/ 205 h 227"/>
                  <a:gd name="T18" fmla="*/ 1059 w 1151"/>
                  <a:gd name="T19" fmla="*/ 205 h 227"/>
                  <a:gd name="T20" fmla="*/ 944 w 1151"/>
                  <a:gd name="T21" fmla="*/ 46 h 227"/>
                  <a:gd name="T22" fmla="*/ 921 w 1151"/>
                  <a:gd name="T23" fmla="*/ 84 h 227"/>
                  <a:gd name="T24" fmla="*/ 944 w 1151"/>
                  <a:gd name="T25" fmla="*/ 121 h 227"/>
                  <a:gd name="T26" fmla="*/ 967 w 1151"/>
                  <a:gd name="T27" fmla="*/ 205 h 227"/>
                  <a:gd name="T28" fmla="*/ 967 w 1151"/>
                  <a:gd name="T29" fmla="*/ 205 h 227"/>
                  <a:gd name="T30" fmla="*/ 852 w 1151"/>
                  <a:gd name="T31" fmla="*/ 46 h 227"/>
                  <a:gd name="T32" fmla="*/ 829 w 1151"/>
                  <a:gd name="T33" fmla="*/ 84 h 227"/>
                  <a:gd name="T34" fmla="*/ 852 w 1151"/>
                  <a:gd name="T35" fmla="*/ 121 h 227"/>
                  <a:gd name="T36" fmla="*/ 875 w 1151"/>
                  <a:gd name="T37" fmla="*/ 205 h 227"/>
                  <a:gd name="T38" fmla="*/ 875 w 1151"/>
                  <a:gd name="T39" fmla="*/ 205 h 227"/>
                  <a:gd name="T40" fmla="*/ 760 w 1151"/>
                  <a:gd name="T41" fmla="*/ 46 h 227"/>
                  <a:gd name="T42" fmla="*/ 737 w 1151"/>
                  <a:gd name="T43" fmla="*/ 84 h 227"/>
                  <a:gd name="T44" fmla="*/ 760 w 1151"/>
                  <a:gd name="T45" fmla="*/ 121 h 227"/>
                  <a:gd name="T46" fmla="*/ 783 w 1151"/>
                  <a:gd name="T47" fmla="*/ 205 h 227"/>
                  <a:gd name="T48" fmla="*/ 783 w 1151"/>
                  <a:gd name="T49" fmla="*/ 205 h 227"/>
                  <a:gd name="T50" fmla="*/ 668 w 1151"/>
                  <a:gd name="T51" fmla="*/ 46 h 227"/>
                  <a:gd name="T52" fmla="*/ 645 w 1151"/>
                  <a:gd name="T53" fmla="*/ 84 h 227"/>
                  <a:gd name="T54" fmla="*/ 668 w 1151"/>
                  <a:gd name="T55" fmla="*/ 121 h 227"/>
                  <a:gd name="T56" fmla="*/ 690 w 1151"/>
                  <a:gd name="T57" fmla="*/ 205 h 227"/>
                  <a:gd name="T58" fmla="*/ 690 w 1151"/>
                  <a:gd name="T59" fmla="*/ 205 h 227"/>
                  <a:gd name="T60" fmla="*/ 484 w 1151"/>
                  <a:gd name="T61" fmla="*/ 46 h 227"/>
                  <a:gd name="T62" fmla="*/ 461 w 1151"/>
                  <a:gd name="T63" fmla="*/ 84 h 227"/>
                  <a:gd name="T64" fmla="*/ 484 w 1151"/>
                  <a:gd name="T65" fmla="*/ 121 h 227"/>
                  <a:gd name="T66" fmla="*/ 506 w 1151"/>
                  <a:gd name="T67" fmla="*/ 205 h 227"/>
                  <a:gd name="T68" fmla="*/ 506 w 1151"/>
                  <a:gd name="T69" fmla="*/ 205 h 227"/>
                  <a:gd name="T70" fmla="*/ 391 w 1151"/>
                  <a:gd name="T71" fmla="*/ 46 h 227"/>
                  <a:gd name="T72" fmla="*/ 369 w 1151"/>
                  <a:gd name="T73" fmla="*/ 84 h 227"/>
                  <a:gd name="T74" fmla="*/ 391 w 1151"/>
                  <a:gd name="T75" fmla="*/ 121 h 227"/>
                  <a:gd name="T76" fmla="*/ 414 w 1151"/>
                  <a:gd name="T77" fmla="*/ 205 h 227"/>
                  <a:gd name="T78" fmla="*/ 414 w 1151"/>
                  <a:gd name="T79" fmla="*/ 205 h 227"/>
                  <a:gd name="T80" fmla="*/ 299 w 1151"/>
                  <a:gd name="T81" fmla="*/ 46 h 227"/>
                  <a:gd name="T82" fmla="*/ 277 w 1151"/>
                  <a:gd name="T83" fmla="*/ 84 h 227"/>
                  <a:gd name="T84" fmla="*/ 299 w 1151"/>
                  <a:gd name="T85" fmla="*/ 121 h 227"/>
                  <a:gd name="T86" fmla="*/ 322 w 1151"/>
                  <a:gd name="T87" fmla="*/ 205 h 227"/>
                  <a:gd name="T88" fmla="*/ 322 w 1151"/>
                  <a:gd name="T89" fmla="*/ 205 h 227"/>
                  <a:gd name="T90" fmla="*/ 207 w 1151"/>
                  <a:gd name="T91" fmla="*/ 46 h 227"/>
                  <a:gd name="T92" fmla="*/ 185 w 1151"/>
                  <a:gd name="T93" fmla="*/ 84 h 227"/>
                  <a:gd name="T94" fmla="*/ 207 w 1151"/>
                  <a:gd name="T95" fmla="*/ 121 h 227"/>
                  <a:gd name="T96" fmla="*/ 230 w 1151"/>
                  <a:gd name="T97" fmla="*/ 205 h 227"/>
                  <a:gd name="T98" fmla="*/ 230 w 1151"/>
                  <a:gd name="T99" fmla="*/ 205 h 227"/>
                  <a:gd name="T100" fmla="*/ 115 w 1151"/>
                  <a:gd name="T101" fmla="*/ 46 h 227"/>
                  <a:gd name="T102" fmla="*/ 92 w 1151"/>
                  <a:gd name="T103" fmla="*/ 84 h 227"/>
                  <a:gd name="T104" fmla="*/ 115 w 1151"/>
                  <a:gd name="T105" fmla="*/ 121 h 227"/>
                  <a:gd name="T106" fmla="*/ 138 w 1151"/>
                  <a:gd name="T107" fmla="*/ 205 h 227"/>
                  <a:gd name="T108" fmla="*/ 138 w 1151"/>
                  <a:gd name="T109" fmla="*/ 205 h 227"/>
                  <a:gd name="T110" fmla="*/ 23 w 1151"/>
                  <a:gd name="T111" fmla="*/ 46 h 227"/>
                  <a:gd name="T112" fmla="*/ 0 w 1151"/>
                  <a:gd name="T113" fmla="*/ 84 h 227"/>
                  <a:gd name="T114" fmla="*/ 23 w 1151"/>
                  <a:gd name="T115" fmla="*/ 121 h 227"/>
                  <a:gd name="T116" fmla="*/ 46 w 1151"/>
                  <a:gd name="T117" fmla="*/ 205 h 227"/>
                  <a:gd name="T118" fmla="*/ 46 w 1151"/>
                  <a:gd name="T119" fmla="*/ 20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51" h="227">
                    <a:moveTo>
                      <a:pt x="1151" y="23"/>
                    </a:moveTo>
                    <a:cubicBezTo>
                      <a:pt x="1151" y="11"/>
                      <a:pt x="1141" y="0"/>
                      <a:pt x="1128" y="0"/>
                    </a:cubicBezTo>
                    <a:cubicBezTo>
                      <a:pt x="1116" y="0"/>
                      <a:pt x="1106" y="11"/>
                      <a:pt x="1106" y="23"/>
                    </a:cubicBezTo>
                    <a:cubicBezTo>
                      <a:pt x="1106" y="36"/>
                      <a:pt x="1116" y="46"/>
                      <a:pt x="1128" y="46"/>
                    </a:cubicBezTo>
                    <a:cubicBezTo>
                      <a:pt x="1141" y="46"/>
                      <a:pt x="1151" y="36"/>
                      <a:pt x="1151" y="23"/>
                    </a:cubicBezTo>
                    <a:close/>
                    <a:moveTo>
                      <a:pt x="1151" y="84"/>
                    </a:moveTo>
                    <a:cubicBezTo>
                      <a:pt x="1151" y="71"/>
                      <a:pt x="1141" y="61"/>
                      <a:pt x="1128" y="61"/>
                    </a:cubicBezTo>
                    <a:cubicBezTo>
                      <a:pt x="1116" y="61"/>
                      <a:pt x="1106" y="71"/>
                      <a:pt x="1106" y="84"/>
                    </a:cubicBezTo>
                    <a:cubicBezTo>
                      <a:pt x="1106" y="96"/>
                      <a:pt x="1116" y="106"/>
                      <a:pt x="1128" y="106"/>
                    </a:cubicBezTo>
                    <a:cubicBezTo>
                      <a:pt x="1141" y="106"/>
                      <a:pt x="1151" y="96"/>
                      <a:pt x="1151" y="84"/>
                    </a:cubicBezTo>
                    <a:close/>
                    <a:moveTo>
                      <a:pt x="1151" y="144"/>
                    </a:moveTo>
                    <a:cubicBezTo>
                      <a:pt x="1151" y="132"/>
                      <a:pt x="1141" y="121"/>
                      <a:pt x="1128" y="121"/>
                    </a:cubicBezTo>
                    <a:cubicBezTo>
                      <a:pt x="1116" y="121"/>
                      <a:pt x="1106" y="132"/>
                      <a:pt x="1106" y="144"/>
                    </a:cubicBezTo>
                    <a:cubicBezTo>
                      <a:pt x="1106" y="157"/>
                      <a:pt x="1116" y="167"/>
                      <a:pt x="1128" y="167"/>
                    </a:cubicBezTo>
                    <a:cubicBezTo>
                      <a:pt x="1141" y="167"/>
                      <a:pt x="1151" y="157"/>
                      <a:pt x="1151" y="144"/>
                    </a:cubicBezTo>
                    <a:close/>
                    <a:moveTo>
                      <a:pt x="1151" y="205"/>
                    </a:moveTo>
                    <a:cubicBezTo>
                      <a:pt x="1151" y="192"/>
                      <a:pt x="1141" y="182"/>
                      <a:pt x="1128" y="182"/>
                    </a:cubicBezTo>
                    <a:cubicBezTo>
                      <a:pt x="1116" y="182"/>
                      <a:pt x="1106" y="192"/>
                      <a:pt x="1106" y="205"/>
                    </a:cubicBezTo>
                    <a:cubicBezTo>
                      <a:pt x="1106" y="217"/>
                      <a:pt x="1116" y="227"/>
                      <a:pt x="1128" y="227"/>
                    </a:cubicBezTo>
                    <a:cubicBezTo>
                      <a:pt x="1141" y="227"/>
                      <a:pt x="1151" y="217"/>
                      <a:pt x="1151" y="205"/>
                    </a:cubicBezTo>
                    <a:close/>
                    <a:moveTo>
                      <a:pt x="1059" y="23"/>
                    </a:moveTo>
                    <a:cubicBezTo>
                      <a:pt x="1059" y="11"/>
                      <a:pt x="1049" y="0"/>
                      <a:pt x="1036" y="0"/>
                    </a:cubicBezTo>
                    <a:cubicBezTo>
                      <a:pt x="1024" y="0"/>
                      <a:pt x="1013" y="11"/>
                      <a:pt x="1013" y="23"/>
                    </a:cubicBezTo>
                    <a:cubicBezTo>
                      <a:pt x="1013" y="36"/>
                      <a:pt x="1024" y="46"/>
                      <a:pt x="1036" y="46"/>
                    </a:cubicBezTo>
                    <a:cubicBezTo>
                      <a:pt x="1049" y="46"/>
                      <a:pt x="1059" y="36"/>
                      <a:pt x="1059" y="23"/>
                    </a:cubicBezTo>
                    <a:close/>
                    <a:moveTo>
                      <a:pt x="1059" y="84"/>
                    </a:moveTo>
                    <a:cubicBezTo>
                      <a:pt x="1059" y="71"/>
                      <a:pt x="1049" y="61"/>
                      <a:pt x="1036" y="61"/>
                    </a:cubicBezTo>
                    <a:cubicBezTo>
                      <a:pt x="1024" y="61"/>
                      <a:pt x="1013" y="71"/>
                      <a:pt x="1013" y="84"/>
                    </a:cubicBezTo>
                    <a:cubicBezTo>
                      <a:pt x="1013" y="96"/>
                      <a:pt x="1024" y="106"/>
                      <a:pt x="1036" y="106"/>
                    </a:cubicBezTo>
                    <a:cubicBezTo>
                      <a:pt x="1049" y="106"/>
                      <a:pt x="1059" y="96"/>
                      <a:pt x="1059" y="84"/>
                    </a:cubicBezTo>
                    <a:close/>
                    <a:moveTo>
                      <a:pt x="1059" y="144"/>
                    </a:moveTo>
                    <a:cubicBezTo>
                      <a:pt x="1059" y="132"/>
                      <a:pt x="1049" y="121"/>
                      <a:pt x="1036" y="121"/>
                    </a:cubicBezTo>
                    <a:cubicBezTo>
                      <a:pt x="1024" y="121"/>
                      <a:pt x="1013" y="132"/>
                      <a:pt x="1013" y="144"/>
                    </a:cubicBezTo>
                    <a:cubicBezTo>
                      <a:pt x="1013" y="157"/>
                      <a:pt x="1024" y="167"/>
                      <a:pt x="1036" y="167"/>
                    </a:cubicBezTo>
                    <a:cubicBezTo>
                      <a:pt x="1049" y="167"/>
                      <a:pt x="1059" y="157"/>
                      <a:pt x="1059" y="144"/>
                    </a:cubicBezTo>
                    <a:close/>
                    <a:moveTo>
                      <a:pt x="1059" y="205"/>
                    </a:moveTo>
                    <a:cubicBezTo>
                      <a:pt x="1059" y="192"/>
                      <a:pt x="1049" y="182"/>
                      <a:pt x="1036" y="182"/>
                    </a:cubicBezTo>
                    <a:cubicBezTo>
                      <a:pt x="1024" y="182"/>
                      <a:pt x="1013" y="192"/>
                      <a:pt x="1013" y="205"/>
                    </a:cubicBezTo>
                    <a:cubicBezTo>
                      <a:pt x="1013" y="217"/>
                      <a:pt x="1024" y="227"/>
                      <a:pt x="1036" y="227"/>
                    </a:cubicBezTo>
                    <a:cubicBezTo>
                      <a:pt x="1049" y="227"/>
                      <a:pt x="1059" y="217"/>
                      <a:pt x="1059" y="205"/>
                    </a:cubicBezTo>
                    <a:close/>
                    <a:moveTo>
                      <a:pt x="967" y="23"/>
                    </a:moveTo>
                    <a:cubicBezTo>
                      <a:pt x="967" y="11"/>
                      <a:pt x="957" y="0"/>
                      <a:pt x="944" y="0"/>
                    </a:cubicBezTo>
                    <a:cubicBezTo>
                      <a:pt x="932" y="0"/>
                      <a:pt x="921" y="11"/>
                      <a:pt x="921" y="23"/>
                    </a:cubicBezTo>
                    <a:cubicBezTo>
                      <a:pt x="921" y="36"/>
                      <a:pt x="932" y="46"/>
                      <a:pt x="944" y="46"/>
                    </a:cubicBezTo>
                    <a:cubicBezTo>
                      <a:pt x="957" y="46"/>
                      <a:pt x="967" y="36"/>
                      <a:pt x="967" y="23"/>
                    </a:cubicBezTo>
                    <a:close/>
                    <a:moveTo>
                      <a:pt x="967" y="84"/>
                    </a:moveTo>
                    <a:cubicBezTo>
                      <a:pt x="967" y="71"/>
                      <a:pt x="957" y="61"/>
                      <a:pt x="944" y="61"/>
                    </a:cubicBezTo>
                    <a:cubicBezTo>
                      <a:pt x="932" y="61"/>
                      <a:pt x="921" y="71"/>
                      <a:pt x="921" y="84"/>
                    </a:cubicBezTo>
                    <a:cubicBezTo>
                      <a:pt x="921" y="96"/>
                      <a:pt x="932" y="106"/>
                      <a:pt x="944" y="106"/>
                    </a:cubicBezTo>
                    <a:cubicBezTo>
                      <a:pt x="957" y="106"/>
                      <a:pt x="967" y="96"/>
                      <a:pt x="967" y="84"/>
                    </a:cubicBezTo>
                    <a:close/>
                    <a:moveTo>
                      <a:pt x="967" y="144"/>
                    </a:moveTo>
                    <a:cubicBezTo>
                      <a:pt x="967" y="132"/>
                      <a:pt x="957" y="121"/>
                      <a:pt x="944" y="121"/>
                    </a:cubicBezTo>
                    <a:cubicBezTo>
                      <a:pt x="932" y="121"/>
                      <a:pt x="921" y="132"/>
                      <a:pt x="921" y="144"/>
                    </a:cubicBezTo>
                    <a:cubicBezTo>
                      <a:pt x="921" y="157"/>
                      <a:pt x="932" y="167"/>
                      <a:pt x="944" y="167"/>
                    </a:cubicBezTo>
                    <a:cubicBezTo>
                      <a:pt x="957" y="167"/>
                      <a:pt x="967" y="157"/>
                      <a:pt x="967" y="144"/>
                    </a:cubicBezTo>
                    <a:close/>
                    <a:moveTo>
                      <a:pt x="967" y="205"/>
                    </a:moveTo>
                    <a:cubicBezTo>
                      <a:pt x="967" y="192"/>
                      <a:pt x="957" y="182"/>
                      <a:pt x="944" y="182"/>
                    </a:cubicBezTo>
                    <a:cubicBezTo>
                      <a:pt x="932" y="182"/>
                      <a:pt x="921" y="192"/>
                      <a:pt x="921" y="205"/>
                    </a:cubicBezTo>
                    <a:cubicBezTo>
                      <a:pt x="921" y="217"/>
                      <a:pt x="932" y="227"/>
                      <a:pt x="944" y="227"/>
                    </a:cubicBezTo>
                    <a:cubicBezTo>
                      <a:pt x="957" y="227"/>
                      <a:pt x="967" y="217"/>
                      <a:pt x="967" y="205"/>
                    </a:cubicBezTo>
                    <a:close/>
                    <a:moveTo>
                      <a:pt x="875" y="23"/>
                    </a:moveTo>
                    <a:cubicBezTo>
                      <a:pt x="875" y="11"/>
                      <a:pt x="864" y="0"/>
                      <a:pt x="852" y="0"/>
                    </a:cubicBezTo>
                    <a:cubicBezTo>
                      <a:pt x="839" y="0"/>
                      <a:pt x="829" y="11"/>
                      <a:pt x="829" y="23"/>
                    </a:cubicBezTo>
                    <a:cubicBezTo>
                      <a:pt x="829" y="36"/>
                      <a:pt x="839" y="46"/>
                      <a:pt x="852" y="46"/>
                    </a:cubicBezTo>
                    <a:cubicBezTo>
                      <a:pt x="864" y="46"/>
                      <a:pt x="875" y="36"/>
                      <a:pt x="875" y="23"/>
                    </a:cubicBezTo>
                    <a:close/>
                    <a:moveTo>
                      <a:pt x="875" y="84"/>
                    </a:moveTo>
                    <a:cubicBezTo>
                      <a:pt x="875" y="71"/>
                      <a:pt x="864" y="61"/>
                      <a:pt x="852" y="61"/>
                    </a:cubicBezTo>
                    <a:cubicBezTo>
                      <a:pt x="839" y="61"/>
                      <a:pt x="829" y="71"/>
                      <a:pt x="829" y="84"/>
                    </a:cubicBezTo>
                    <a:cubicBezTo>
                      <a:pt x="829" y="96"/>
                      <a:pt x="839" y="106"/>
                      <a:pt x="852" y="106"/>
                    </a:cubicBezTo>
                    <a:cubicBezTo>
                      <a:pt x="864" y="106"/>
                      <a:pt x="875" y="96"/>
                      <a:pt x="875" y="84"/>
                    </a:cubicBezTo>
                    <a:close/>
                    <a:moveTo>
                      <a:pt x="875" y="144"/>
                    </a:moveTo>
                    <a:cubicBezTo>
                      <a:pt x="875" y="132"/>
                      <a:pt x="864" y="121"/>
                      <a:pt x="852" y="121"/>
                    </a:cubicBezTo>
                    <a:cubicBezTo>
                      <a:pt x="839" y="121"/>
                      <a:pt x="829" y="132"/>
                      <a:pt x="829" y="144"/>
                    </a:cubicBezTo>
                    <a:cubicBezTo>
                      <a:pt x="829" y="157"/>
                      <a:pt x="839" y="167"/>
                      <a:pt x="852" y="167"/>
                    </a:cubicBezTo>
                    <a:cubicBezTo>
                      <a:pt x="864" y="167"/>
                      <a:pt x="875" y="157"/>
                      <a:pt x="875" y="144"/>
                    </a:cubicBezTo>
                    <a:close/>
                    <a:moveTo>
                      <a:pt x="875" y="205"/>
                    </a:moveTo>
                    <a:cubicBezTo>
                      <a:pt x="875" y="192"/>
                      <a:pt x="864" y="182"/>
                      <a:pt x="852" y="182"/>
                    </a:cubicBezTo>
                    <a:cubicBezTo>
                      <a:pt x="839" y="182"/>
                      <a:pt x="829" y="192"/>
                      <a:pt x="829" y="205"/>
                    </a:cubicBezTo>
                    <a:cubicBezTo>
                      <a:pt x="829" y="217"/>
                      <a:pt x="839" y="227"/>
                      <a:pt x="852" y="227"/>
                    </a:cubicBezTo>
                    <a:cubicBezTo>
                      <a:pt x="864" y="227"/>
                      <a:pt x="875" y="217"/>
                      <a:pt x="875" y="205"/>
                    </a:cubicBezTo>
                    <a:close/>
                    <a:moveTo>
                      <a:pt x="783" y="23"/>
                    </a:moveTo>
                    <a:cubicBezTo>
                      <a:pt x="783" y="11"/>
                      <a:pt x="772" y="0"/>
                      <a:pt x="760" y="0"/>
                    </a:cubicBezTo>
                    <a:cubicBezTo>
                      <a:pt x="747" y="0"/>
                      <a:pt x="737" y="11"/>
                      <a:pt x="737" y="23"/>
                    </a:cubicBezTo>
                    <a:cubicBezTo>
                      <a:pt x="737" y="36"/>
                      <a:pt x="747" y="46"/>
                      <a:pt x="760" y="46"/>
                    </a:cubicBezTo>
                    <a:cubicBezTo>
                      <a:pt x="772" y="46"/>
                      <a:pt x="783" y="36"/>
                      <a:pt x="783" y="23"/>
                    </a:cubicBezTo>
                    <a:close/>
                    <a:moveTo>
                      <a:pt x="783" y="84"/>
                    </a:moveTo>
                    <a:cubicBezTo>
                      <a:pt x="783" y="71"/>
                      <a:pt x="772" y="61"/>
                      <a:pt x="760" y="61"/>
                    </a:cubicBezTo>
                    <a:cubicBezTo>
                      <a:pt x="747" y="61"/>
                      <a:pt x="737" y="71"/>
                      <a:pt x="737" y="84"/>
                    </a:cubicBezTo>
                    <a:cubicBezTo>
                      <a:pt x="737" y="96"/>
                      <a:pt x="747" y="106"/>
                      <a:pt x="760" y="106"/>
                    </a:cubicBezTo>
                    <a:cubicBezTo>
                      <a:pt x="772" y="106"/>
                      <a:pt x="783" y="96"/>
                      <a:pt x="783" y="84"/>
                    </a:cubicBezTo>
                    <a:close/>
                    <a:moveTo>
                      <a:pt x="783" y="144"/>
                    </a:moveTo>
                    <a:cubicBezTo>
                      <a:pt x="783" y="132"/>
                      <a:pt x="772" y="121"/>
                      <a:pt x="760" y="121"/>
                    </a:cubicBezTo>
                    <a:cubicBezTo>
                      <a:pt x="747" y="121"/>
                      <a:pt x="737" y="132"/>
                      <a:pt x="737" y="144"/>
                    </a:cubicBezTo>
                    <a:cubicBezTo>
                      <a:pt x="737" y="157"/>
                      <a:pt x="747" y="167"/>
                      <a:pt x="760" y="167"/>
                    </a:cubicBezTo>
                    <a:cubicBezTo>
                      <a:pt x="772" y="167"/>
                      <a:pt x="783" y="157"/>
                      <a:pt x="783" y="144"/>
                    </a:cubicBezTo>
                    <a:close/>
                    <a:moveTo>
                      <a:pt x="783" y="205"/>
                    </a:moveTo>
                    <a:cubicBezTo>
                      <a:pt x="783" y="192"/>
                      <a:pt x="772" y="182"/>
                      <a:pt x="760" y="182"/>
                    </a:cubicBezTo>
                    <a:cubicBezTo>
                      <a:pt x="747" y="182"/>
                      <a:pt x="737" y="192"/>
                      <a:pt x="737" y="205"/>
                    </a:cubicBezTo>
                    <a:cubicBezTo>
                      <a:pt x="737" y="217"/>
                      <a:pt x="747" y="227"/>
                      <a:pt x="760" y="227"/>
                    </a:cubicBezTo>
                    <a:cubicBezTo>
                      <a:pt x="772" y="227"/>
                      <a:pt x="783" y="217"/>
                      <a:pt x="783" y="205"/>
                    </a:cubicBezTo>
                    <a:close/>
                    <a:moveTo>
                      <a:pt x="690" y="23"/>
                    </a:moveTo>
                    <a:cubicBezTo>
                      <a:pt x="690" y="11"/>
                      <a:pt x="680" y="0"/>
                      <a:pt x="668" y="0"/>
                    </a:cubicBezTo>
                    <a:cubicBezTo>
                      <a:pt x="655" y="0"/>
                      <a:pt x="645" y="11"/>
                      <a:pt x="645" y="23"/>
                    </a:cubicBezTo>
                    <a:cubicBezTo>
                      <a:pt x="645" y="36"/>
                      <a:pt x="655" y="46"/>
                      <a:pt x="668" y="46"/>
                    </a:cubicBezTo>
                    <a:cubicBezTo>
                      <a:pt x="680" y="46"/>
                      <a:pt x="690" y="36"/>
                      <a:pt x="690" y="23"/>
                    </a:cubicBezTo>
                    <a:close/>
                    <a:moveTo>
                      <a:pt x="690" y="84"/>
                    </a:moveTo>
                    <a:cubicBezTo>
                      <a:pt x="690" y="71"/>
                      <a:pt x="680" y="61"/>
                      <a:pt x="668" y="61"/>
                    </a:cubicBezTo>
                    <a:cubicBezTo>
                      <a:pt x="655" y="61"/>
                      <a:pt x="645" y="71"/>
                      <a:pt x="645" y="84"/>
                    </a:cubicBezTo>
                    <a:cubicBezTo>
                      <a:pt x="645" y="96"/>
                      <a:pt x="655" y="106"/>
                      <a:pt x="668" y="106"/>
                    </a:cubicBezTo>
                    <a:cubicBezTo>
                      <a:pt x="680" y="106"/>
                      <a:pt x="690" y="96"/>
                      <a:pt x="690" y="84"/>
                    </a:cubicBezTo>
                    <a:close/>
                    <a:moveTo>
                      <a:pt x="690" y="144"/>
                    </a:moveTo>
                    <a:cubicBezTo>
                      <a:pt x="690" y="132"/>
                      <a:pt x="680" y="121"/>
                      <a:pt x="668" y="121"/>
                    </a:cubicBezTo>
                    <a:cubicBezTo>
                      <a:pt x="655" y="121"/>
                      <a:pt x="645" y="132"/>
                      <a:pt x="645" y="144"/>
                    </a:cubicBezTo>
                    <a:cubicBezTo>
                      <a:pt x="645" y="157"/>
                      <a:pt x="655" y="167"/>
                      <a:pt x="668" y="167"/>
                    </a:cubicBezTo>
                    <a:cubicBezTo>
                      <a:pt x="680" y="167"/>
                      <a:pt x="690" y="157"/>
                      <a:pt x="690" y="144"/>
                    </a:cubicBezTo>
                    <a:close/>
                    <a:moveTo>
                      <a:pt x="690" y="205"/>
                    </a:moveTo>
                    <a:cubicBezTo>
                      <a:pt x="690" y="192"/>
                      <a:pt x="680" y="182"/>
                      <a:pt x="668" y="182"/>
                    </a:cubicBezTo>
                    <a:cubicBezTo>
                      <a:pt x="655" y="182"/>
                      <a:pt x="645" y="192"/>
                      <a:pt x="645" y="205"/>
                    </a:cubicBezTo>
                    <a:cubicBezTo>
                      <a:pt x="645" y="217"/>
                      <a:pt x="655" y="227"/>
                      <a:pt x="668" y="227"/>
                    </a:cubicBezTo>
                    <a:cubicBezTo>
                      <a:pt x="680" y="227"/>
                      <a:pt x="690" y="217"/>
                      <a:pt x="690" y="205"/>
                    </a:cubicBezTo>
                    <a:close/>
                    <a:moveTo>
                      <a:pt x="506" y="23"/>
                    </a:moveTo>
                    <a:cubicBezTo>
                      <a:pt x="506" y="11"/>
                      <a:pt x="496" y="0"/>
                      <a:pt x="484" y="0"/>
                    </a:cubicBezTo>
                    <a:cubicBezTo>
                      <a:pt x="471" y="0"/>
                      <a:pt x="461" y="11"/>
                      <a:pt x="461" y="23"/>
                    </a:cubicBezTo>
                    <a:cubicBezTo>
                      <a:pt x="461" y="36"/>
                      <a:pt x="471" y="46"/>
                      <a:pt x="484" y="46"/>
                    </a:cubicBezTo>
                    <a:cubicBezTo>
                      <a:pt x="496" y="46"/>
                      <a:pt x="506" y="36"/>
                      <a:pt x="506" y="23"/>
                    </a:cubicBezTo>
                    <a:close/>
                    <a:moveTo>
                      <a:pt x="506" y="84"/>
                    </a:moveTo>
                    <a:cubicBezTo>
                      <a:pt x="506" y="71"/>
                      <a:pt x="496" y="61"/>
                      <a:pt x="484" y="61"/>
                    </a:cubicBezTo>
                    <a:cubicBezTo>
                      <a:pt x="471" y="61"/>
                      <a:pt x="461" y="71"/>
                      <a:pt x="461" y="84"/>
                    </a:cubicBezTo>
                    <a:cubicBezTo>
                      <a:pt x="461" y="96"/>
                      <a:pt x="471" y="106"/>
                      <a:pt x="484" y="106"/>
                    </a:cubicBezTo>
                    <a:cubicBezTo>
                      <a:pt x="496" y="106"/>
                      <a:pt x="506" y="96"/>
                      <a:pt x="506" y="84"/>
                    </a:cubicBezTo>
                    <a:close/>
                    <a:moveTo>
                      <a:pt x="506" y="144"/>
                    </a:moveTo>
                    <a:cubicBezTo>
                      <a:pt x="506" y="132"/>
                      <a:pt x="496" y="121"/>
                      <a:pt x="484" y="121"/>
                    </a:cubicBezTo>
                    <a:cubicBezTo>
                      <a:pt x="471" y="121"/>
                      <a:pt x="461" y="132"/>
                      <a:pt x="461" y="144"/>
                    </a:cubicBezTo>
                    <a:cubicBezTo>
                      <a:pt x="461" y="157"/>
                      <a:pt x="471" y="167"/>
                      <a:pt x="484" y="167"/>
                    </a:cubicBezTo>
                    <a:cubicBezTo>
                      <a:pt x="496" y="167"/>
                      <a:pt x="506" y="157"/>
                      <a:pt x="506" y="144"/>
                    </a:cubicBezTo>
                    <a:close/>
                    <a:moveTo>
                      <a:pt x="506" y="205"/>
                    </a:moveTo>
                    <a:cubicBezTo>
                      <a:pt x="506" y="192"/>
                      <a:pt x="496" y="182"/>
                      <a:pt x="484" y="182"/>
                    </a:cubicBezTo>
                    <a:cubicBezTo>
                      <a:pt x="471" y="182"/>
                      <a:pt x="461" y="192"/>
                      <a:pt x="461" y="205"/>
                    </a:cubicBezTo>
                    <a:cubicBezTo>
                      <a:pt x="461" y="217"/>
                      <a:pt x="471" y="227"/>
                      <a:pt x="484" y="227"/>
                    </a:cubicBezTo>
                    <a:cubicBezTo>
                      <a:pt x="496" y="227"/>
                      <a:pt x="506" y="217"/>
                      <a:pt x="506" y="205"/>
                    </a:cubicBezTo>
                    <a:close/>
                    <a:moveTo>
                      <a:pt x="414" y="23"/>
                    </a:moveTo>
                    <a:cubicBezTo>
                      <a:pt x="414" y="11"/>
                      <a:pt x="404" y="0"/>
                      <a:pt x="391" y="0"/>
                    </a:cubicBezTo>
                    <a:cubicBezTo>
                      <a:pt x="379" y="0"/>
                      <a:pt x="369" y="11"/>
                      <a:pt x="369" y="23"/>
                    </a:cubicBezTo>
                    <a:cubicBezTo>
                      <a:pt x="369" y="36"/>
                      <a:pt x="379" y="46"/>
                      <a:pt x="391" y="46"/>
                    </a:cubicBezTo>
                    <a:cubicBezTo>
                      <a:pt x="404" y="46"/>
                      <a:pt x="414" y="36"/>
                      <a:pt x="414" y="23"/>
                    </a:cubicBezTo>
                    <a:close/>
                    <a:moveTo>
                      <a:pt x="414" y="84"/>
                    </a:moveTo>
                    <a:cubicBezTo>
                      <a:pt x="414" y="71"/>
                      <a:pt x="404" y="61"/>
                      <a:pt x="391" y="61"/>
                    </a:cubicBezTo>
                    <a:cubicBezTo>
                      <a:pt x="379" y="61"/>
                      <a:pt x="369" y="71"/>
                      <a:pt x="369" y="84"/>
                    </a:cubicBezTo>
                    <a:cubicBezTo>
                      <a:pt x="369" y="96"/>
                      <a:pt x="379" y="106"/>
                      <a:pt x="391" y="106"/>
                    </a:cubicBezTo>
                    <a:cubicBezTo>
                      <a:pt x="404" y="106"/>
                      <a:pt x="414" y="96"/>
                      <a:pt x="414" y="84"/>
                    </a:cubicBezTo>
                    <a:close/>
                    <a:moveTo>
                      <a:pt x="414" y="144"/>
                    </a:moveTo>
                    <a:cubicBezTo>
                      <a:pt x="414" y="132"/>
                      <a:pt x="404" y="121"/>
                      <a:pt x="391" y="121"/>
                    </a:cubicBezTo>
                    <a:cubicBezTo>
                      <a:pt x="379" y="121"/>
                      <a:pt x="369" y="132"/>
                      <a:pt x="369" y="144"/>
                    </a:cubicBezTo>
                    <a:cubicBezTo>
                      <a:pt x="369" y="157"/>
                      <a:pt x="379" y="167"/>
                      <a:pt x="391" y="167"/>
                    </a:cubicBezTo>
                    <a:cubicBezTo>
                      <a:pt x="404" y="167"/>
                      <a:pt x="414" y="157"/>
                      <a:pt x="414" y="144"/>
                    </a:cubicBezTo>
                    <a:close/>
                    <a:moveTo>
                      <a:pt x="414" y="205"/>
                    </a:moveTo>
                    <a:cubicBezTo>
                      <a:pt x="414" y="192"/>
                      <a:pt x="404" y="182"/>
                      <a:pt x="391" y="182"/>
                    </a:cubicBezTo>
                    <a:cubicBezTo>
                      <a:pt x="379" y="182"/>
                      <a:pt x="369" y="192"/>
                      <a:pt x="369" y="205"/>
                    </a:cubicBezTo>
                    <a:cubicBezTo>
                      <a:pt x="369" y="217"/>
                      <a:pt x="379" y="227"/>
                      <a:pt x="391" y="227"/>
                    </a:cubicBezTo>
                    <a:cubicBezTo>
                      <a:pt x="404" y="227"/>
                      <a:pt x="414" y="217"/>
                      <a:pt x="414" y="205"/>
                    </a:cubicBezTo>
                    <a:close/>
                    <a:moveTo>
                      <a:pt x="322" y="23"/>
                    </a:moveTo>
                    <a:cubicBezTo>
                      <a:pt x="322" y="11"/>
                      <a:pt x="312" y="0"/>
                      <a:pt x="299" y="0"/>
                    </a:cubicBezTo>
                    <a:cubicBezTo>
                      <a:pt x="287" y="0"/>
                      <a:pt x="277" y="11"/>
                      <a:pt x="277" y="23"/>
                    </a:cubicBezTo>
                    <a:cubicBezTo>
                      <a:pt x="277" y="36"/>
                      <a:pt x="287" y="46"/>
                      <a:pt x="299" y="46"/>
                    </a:cubicBezTo>
                    <a:cubicBezTo>
                      <a:pt x="312" y="46"/>
                      <a:pt x="322" y="36"/>
                      <a:pt x="322" y="23"/>
                    </a:cubicBezTo>
                    <a:close/>
                    <a:moveTo>
                      <a:pt x="322" y="84"/>
                    </a:moveTo>
                    <a:cubicBezTo>
                      <a:pt x="322" y="71"/>
                      <a:pt x="312" y="61"/>
                      <a:pt x="299" y="61"/>
                    </a:cubicBezTo>
                    <a:cubicBezTo>
                      <a:pt x="287" y="61"/>
                      <a:pt x="277" y="71"/>
                      <a:pt x="277" y="84"/>
                    </a:cubicBezTo>
                    <a:cubicBezTo>
                      <a:pt x="277" y="96"/>
                      <a:pt x="287" y="106"/>
                      <a:pt x="299" y="106"/>
                    </a:cubicBezTo>
                    <a:cubicBezTo>
                      <a:pt x="312" y="106"/>
                      <a:pt x="322" y="96"/>
                      <a:pt x="322" y="84"/>
                    </a:cubicBezTo>
                    <a:close/>
                    <a:moveTo>
                      <a:pt x="322" y="144"/>
                    </a:moveTo>
                    <a:cubicBezTo>
                      <a:pt x="322" y="132"/>
                      <a:pt x="312" y="121"/>
                      <a:pt x="299" y="121"/>
                    </a:cubicBezTo>
                    <a:cubicBezTo>
                      <a:pt x="287" y="121"/>
                      <a:pt x="277" y="132"/>
                      <a:pt x="277" y="144"/>
                    </a:cubicBezTo>
                    <a:cubicBezTo>
                      <a:pt x="277" y="157"/>
                      <a:pt x="287" y="167"/>
                      <a:pt x="299" y="167"/>
                    </a:cubicBezTo>
                    <a:cubicBezTo>
                      <a:pt x="312" y="167"/>
                      <a:pt x="322" y="157"/>
                      <a:pt x="322" y="144"/>
                    </a:cubicBezTo>
                    <a:close/>
                    <a:moveTo>
                      <a:pt x="322" y="205"/>
                    </a:moveTo>
                    <a:cubicBezTo>
                      <a:pt x="322" y="192"/>
                      <a:pt x="312" y="182"/>
                      <a:pt x="299" y="182"/>
                    </a:cubicBezTo>
                    <a:cubicBezTo>
                      <a:pt x="287" y="182"/>
                      <a:pt x="277" y="192"/>
                      <a:pt x="277" y="205"/>
                    </a:cubicBezTo>
                    <a:cubicBezTo>
                      <a:pt x="277" y="217"/>
                      <a:pt x="287" y="227"/>
                      <a:pt x="299" y="227"/>
                    </a:cubicBezTo>
                    <a:cubicBezTo>
                      <a:pt x="312" y="227"/>
                      <a:pt x="322" y="217"/>
                      <a:pt x="322" y="205"/>
                    </a:cubicBezTo>
                    <a:close/>
                    <a:moveTo>
                      <a:pt x="230" y="23"/>
                    </a:moveTo>
                    <a:cubicBezTo>
                      <a:pt x="230" y="11"/>
                      <a:pt x="220" y="0"/>
                      <a:pt x="207" y="0"/>
                    </a:cubicBezTo>
                    <a:cubicBezTo>
                      <a:pt x="195" y="0"/>
                      <a:pt x="185" y="11"/>
                      <a:pt x="185" y="23"/>
                    </a:cubicBezTo>
                    <a:cubicBezTo>
                      <a:pt x="185" y="36"/>
                      <a:pt x="195" y="46"/>
                      <a:pt x="207" y="46"/>
                    </a:cubicBezTo>
                    <a:cubicBezTo>
                      <a:pt x="220" y="46"/>
                      <a:pt x="230" y="36"/>
                      <a:pt x="230" y="23"/>
                    </a:cubicBezTo>
                    <a:close/>
                    <a:moveTo>
                      <a:pt x="230" y="84"/>
                    </a:moveTo>
                    <a:cubicBezTo>
                      <a:pt x="230" y="71"/>
                      <a:pt x="220" y="61"/>
                      <a:pt x="207" y="61"/>
                    </a:cubicBezTo>
                    <a:cubicBezTo>
                      <a:pt x="195" y="61"/>
                      <a:pt x="185" y="71"/>
                      <a:pt x="185" y="84"/>
                    </a:cubicBezTo>
                    <a:cubicBezTo>
                      <a:pt x="185" y="96"/>
                      <a:pt x="195" y="106"/>
                      <a:pt x="207" y="106"/>
                    </a:cubicBezTo>
                    <a:cubicBezTo>
                      <a:pt x="220" y="106"/>
                      <a:pt x="230" y="96"/>
                      <a:pt x="230" y="84"/>
                    </a:cubicBezTo>
                    <a:close/>
                    <a:moveTo>
                      <a:pt x="230" y="144"/>
                    </a:moveTo>
                    <a:cubicBezTo>
                      <a:pt x="230" y="132"/>
                      <a:pt x="220" y="121"/>
                      <a:pt x="207" y="121"/>
                    </a:cubicBezTo>
                    <a:cubicBezTo>
                      <a:pt x="195" y="121"/>
                      <a:pt x="185" y="132"/>
                      <a:pt x="185" y="144"/>
                    </a:cubicBezTo>
                    <a:cubicBezTo>
                      <a:pt x="185" y="157"/>
                      <a:pt x="195" y="167"/>
                      <a:pt x="207" y="167"/>
                    </a:cubicBezTo>
                    <a:cubicBezTo>
                      <a:pt x="220" y="167"/>
                      <a:pt x="230" y="157"/>
                      <a:pt x="230" y="144"/>
                    </a:cubicBezTo>
                    <a:close/>
                    <a:moveTo>
                      <a:pt x="230" y="205"/>
                    </a:moveTo>
                    <a:cubicBezTo>
                      <a:pt x="230" y="192"/>
                      <a:pt x="220" y="182"/>
                      <a:pt x="207" y="182"/>
                    </a:cubicBezTo>
                    <a:cubicBezTo>
                      <a:pt x="195" y="182"/>
                      <a:pt x="185" y="192"/>
                      <a:pt x="185" y="205"/>
                    </a:cubicBezTo>
                    <a:cubicBezTo>
                      <a:pt x="185" y="217"/>
                      <a:pt x="195" y="227"/>
                      <a:pt x="207" y="227"/>
                    </a:cubicBezTo>
                    <a:cubicBezTo>
                      <a:pt x="220" y="227"/>
                      <a:pt x="230" y="217"/>
                      <a:pt x="230" y="205"/>
                    </a:cubicBezTo>
                    <a:close/>
                    <a:moveTo>
                      <a:pt x="138" y="23"/>
                    </a:moveTo>
                    <a:cubicBezTo>
                      <a:pt x="138" y="11"/>
                      <a:pt x="128" y="0"/>
                      <a:pt x="115" y="0"/>
                    </a:cubicBezTo>
                    <a:cubicBezTo>
                      <a:pt x="103" y="0"/>
                      <a:pt x="92" y="11"/>
                      <a:pt x="92" y="23"/>
                    </a:cubicBezTo>
                    <a:cubicBezTo>
                      <a:pt x="92" y="36"/>
                      <a:pt x="103" y="46"/>
                      <a:pt x="115" y="46"/>
                    </a:cubicBezTo>
                    <a:cubicBezTo>
                      <a:pt x="128" y="46"/>
                      <a:pt x="138" y="36"/>
                      <a:pt x="138" y="23"/>
                    </a:cubicBezTo>
                    <a:close/>
                    <a:moveTo>
                      <a:pt x="138" y="84"/>
                    </a:moveTo>
                    <a:cubicBezTo>
                      <a:pt x="138" y="71"/>
                      <a:pt x="128" y="61"/>
                      <a:pt x="115" y="61"/>
                    </a:cubicBezTo>
                    <a:cubicBezTo>
                      <a:pt x="103" y="61"/>
                      <a:pt x="92" y="71"/>
                      <a:pt x="92" y="84"/>
                    </a:cubicBezTo>
                    <a:cubicBezTo>
                      <a:pt x="92" y="96"/>
                      <a:pt x="103" y="106"/>
                      <a:pt x="115" y="106"/>
                    </a:cubicBezTo>
                    <a:cubicBezTo>
                      <a:pt x="128" y="106"/>
                      <a:pt x="138" y="96"/>
                      <a:pt x="138" y="84"/>
                    </a:cubicBezTo>
                    <a:close/>
                    <a:moveTo>
                      <a:pt x="138" y="144"/>
                    </a:moveTo>
                    <a:cubicBezTo>
                      <a:pt x="138" y="132"/>
                      <a:pt x="128" y="121"/>
                      <a:pt x="115" y="121"/>
                    </a:cubicBezTo>
                    <a:cubicBezTo>
                      <a:pt x="103" y="121"/>
                      <a:pt x="92" y="132"/>
                      <a:pt x="92" y="144"/>
                    </a:cubicBezTo>
                    <a:cubicBezTo>
                      <a:pt x="92" y="157"/>
                      <a:pt x="103" y="167"/>
                      <a:pt x="115" y="167"/>
                    </a:cubicBezTo>
                    <a:cubicBezTo>
                      <a:pt x="128" y="167"/>
                      <a:pt x="138" y="157"/>
                      <a:pt x="138" y="144"/>
                    </a:cubicBezTo>
                    <a:close/>
                    <a:moveTo>
                      <a:pt x="138" y="205"/>
                    </a:moveTo>
                    <a:cubicBezTo>
                      <a:pt x="138" y="192"/>
                      <a:pt x="128" y="182"/>
                      <a:pt x="115" y="182"/>
                    </a:cubicBezTo>
                    <a:cubicBezTo>
                      <a:pt x="103" y="182"/>
                      <a:pt x="92" y="192"/>
                      <a:pt x="92" y="205"/>
                    </a:cubicBezTo>
                    <a:cubicBezTo>
                      <a:pt x="92" y="217"/>
                      <a:pt x="103" y="227"/>
                      <a:pt x="115" y="227"/>
                    </a:cubicBezTo>
                    <a:cubicBezTo>
                      <a:pt x="128" y="227"/>
                      <a:pt x="138" y="217"/>
                      <a:pt x="138" y="205"/>
                    </a:cubicBezTo>
                    <a:close/>
                    <a:moveTo>
                      <a:pt x="46" y="23"/>
                    </a:moveTo>
                    <a:cubicBezTo>
                      <a:pt x="46" y="11"/>
                      <a:pt x="36" y="0"/>
                      <a:pt x="23" y="0"/>
                    </a:cubicBezTo>
                    <a:cubicBezTo>
                      <a:pt x="10" y="0"/>
                      <a:pt x="0" y="11"/>
                      <a:pt x="0" y="23"/>
                    </a:cubicBezTo>
                    <a:cubicBezTo>
                      <a:pt x="0" y="36"/>
                      <a:pt x="10" y="46"/>
                      <a:pt x="23" y="46"/>
                    </a:cubicBezTo>
                    <a:cubicBezTo>
                      <a:pt x="36" y="46"/>
                      <a:pt x="46" y="36"/>
                      <a:pt x="46" y="23"/>
                    </a:cubicBezTo>
                    <a:close/>
                    <a:moveTo>
                      <a:pt x="46" y="84"/>
                    </a:moveTo>
                    <a:cubicBezTo>
                      <a:pt x="46" y="71"/>
                      <a:pt x="36" y="61"/>
                      <a:pt x="23" y="61"/>
                    </a:cubicBezTo>
                    <a:cubicBezTo>
                      <a:pt x="10" y="61"/>
                      <a:pt x="0" y="71"/>
                      <a:pt x="0" y="84"/>
                    </a:cubicBezTo>
                    <a:cubicBezTo>
                      <a:pt x="0" y="96"/>
                      <a:pt x="10" y="106"/>
                      <a:pt x="23" y="106"/>
                    </a:cubicBezTo>
                    <a:cubicBezTo>
                      <a:pt x="36" y="106"/>
                      <a:pt x="46" y="96"/>
                      <a:pt x="46" y="84"/>
                    </a:cubicBezTo>
                    <a:close/>
                    <a:moveTo>
                      <a:pt x="46" y="144"/>
                    </a:moveTo>
                    <a:cubicBezTo>
                      <a:pt x="46" y="132"/>
                      <a:pt x="36" y="121"/>
                      <a:pt x="23" y="121"/>
                    </a:cubicBezTo>
                    <a:cubicBezTo>
                      <a:pt x="10" y="121"/>
                      <a:pt x="0" y="132"/>
                      <a:pt x="0" y="144"/>
                    </a:cubicBezTo>
                    <a:cubicBezTo>
                      <a:pt x="0" y="157"/>
                      <a:pt x="10" y="167"/>
                      <a:pt x="23" y="167"/>
                    </a:cubicBezTo>
                    <a:cubicBezTo>
                      <a:pt x="36" y="167"/>
                      <a:pt x="46" y="157"/>
                      <a:pt x="46" y="144"/>
                    </a:cubicBezTo>
                    <a:close/>
                    <a:moveTo>
                      <a:pt x="46" y="205"/>
                    </a:moveTo>
                    <a:cubicBezTo>
                      <a:pt x="46" y="192"/>
                      <a:pt x="36" y="182"/>
                      <a:pt x="23" y="182"/>
                    </a:cubicBezTo>
                    <a:cubicBezTo>
                      <a:pt x="10" y="182"/>
                      <a:pt x="0" y="192"/>
                      <a:pt x="0" y="205"/>
                    </a:cubicBezTo>
                    <a:cubicBezTo>
                      <a:pt x="0" y="217"/>
                      <a:pt x="10" y="227"/>
                      <a:pt x="23" y="227"/>
                    </a:cubicBezTo>
                    <a:cubicBezTo>
                      <a:pt x="36" y="227"/>
                      <a:pt x="46" y="217"/>
                      <a:pt x="46" y="205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41" name="Picture 161">
                <a:extLst>
                  <a:ext uri="{FF2B5EF4-FFF2-40B4-BE49-F238E27FC236}">
                    <a16:creationId xmlns:a16="http://schemas.microsoft.com/office/drawing/2014/main" id="{00899CD5-830D-4DC8-9295-DE17BCF402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1387"/>
                <a:ext cx="473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2" name="Rectangle 162">
                <a:extLst>
                  <a:ext uri="{FF2B5EF4-FFF2-40B4-BE49-F238E27FC236}">
                    <a16:creationId xmlns:a16="http://schemas.microsoft.com/office/drawing/2014/main" id="{A173A56C-6371-4285-9D49-6C4EFF6C5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4" y="1388"/>
                <a:ext cx="471" cy="8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43" name="Picture 163">
                <a:extLst>
                  <a:ext uri="{FF2B5EF4-FFF2-40B4-BE49-F238E27FC236}">
                    <a16:creationId xmlns:a16="http://schemas.microsoft.com/office/drawing/2014/main" id="{3FBB8B6C-29D9-451F-AE82-3338340CDE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1458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4" name="Freeform 164">
                <a:extLst>
                  <a:ext uri="{FF2B5EF4-FFF2-40B4-BE49-F238E27FC236}">
                    <a16:creationId xmlns:a16="http://schemas.microsoft.com/office/drawing/2014/main" id="{B6116C21-7B95-42C2-ABB9-90432EEFF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460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45" name="Picture 165">
                <a:extLst>
                  <a:ext uri="{FF2B5EF4-FFF2-40B4-BE49-F238E27FC236}">
                    <a16:creationId xmlns:a16="http://schemas.microsoft.com/office/drawing/2014/main" id="{A390C4A8-037F-4651-8E79-FAEDFE3374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1389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6" name="Freeform 166">
                <a:extLst>
                  <a:ext uri="{FF2B5EF4-FFF2-40B4-BE49-F238E27FC236}">
                    <a16:creationId xmlns:a16="http://schemas.microsoft.com/office/drawing/2014/main" id="{7D2EC8D3-4740-4FD6-84BB-32ADB7BBA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" y="1389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47" name="Picture 167">
                <a:extLst>
                  <a:ext uri="{FF2B5EF4-FFF2-40B4-BE49-F238E27FC236}">
                    <a16:creationId xmlns:a16="http://schemas.microsoft.com/office/drawing/2014/main" id="{894AF164-55CA-4D8D-AEB0-7DFF61094D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1458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8" name="Freeform 168">
                <a:extLst>
                  <a:ext uri="{FF2B5EF4-FFF2-40B4-BE49-F238E27FC236}">
                    <a16:creationId xmlns:a16="http://schemas.microsoft.com/office/drawing/2014/main" id="{F1541032-EDCA-427D-BB63-4EC91B5F9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1460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49" name="Picture 169">
                <a:extLst>
                  <a:ext uri="{FF2B5EF4-FFF2-40B4-BE49-F238E27FC236}">
                    <a16:creationId xmlns:a16="http://schemas.microsoft.com/office/drawing/2014/main" id="{1C64E642-7B72-4767-9D79-679F17587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" y="1389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0" name="Freeform 170">
                <a:extLst>
                  <a:ext uri="{FF2B5EF4-FFF2-40B4-BE49-F238E27FC236}">
                    <a16:creationId xmlns:a16="http://schemas.microsoft.com/office/drawing/2014/main" id="{33005D2F-4A76-4A18-AC84-2A8F7099C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1389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Rectangle 171">
                <a:extLst>
                  <a:ext uri="{FF2B5EF4-FFF2-40B4-BE49-F238E27FC236}">
                    <a16:creationId xmlns:a16="http://schemas.microsoft.com/office/drawing/2014/main" id="{9214FE78-89F5-4DDD-A179-0EF13F4D5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" y="1436"/>
                <a:ext cx="217" cy="27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Freeform 172">
                <a:extLst>
                  <a:ext uri="{FF2B5EF4-FFF2-40B4-BE49-F238E27FC236}">
                    <a16:creationId xmlns:a16="http://schemas.microsoft.com/office/drawing/2014/main" id="{7369E0A7-BE39-4D77-9808-4AF11E0758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" y="1436"/>
                <a:ext cx="212" cy="23"/>
              </a:xfrm>
              <a:custGeom>
                <a:avLst/>
                <a:gdLst>
                  <a:gd name="T0" fmla="*/ 0 w 212"/>
                  <a:gd name="T1" fmla="*/ 23 h 23"/>
                  <a:gd name="T2" fmla="*/ 84 w 212"/>
                  <a:gd name="T3" fmla="*/ 23 h 23"/>
                  <a:gd name="T4" fmla="*/ 84 w 212"/>
                  <a:gd name="T5" fmla="*/ 0 h 23"/>
                  <a:gd name="T6" fmla="*/ 0 w 212"/>
                  <a:gd name="T7" fmla="*/ 0 h 23"/>
                  <a:gd name="T8" fmla="*/ 0 w 212"/>
                  <a:gd name="T9" fmla="*/ 23 h 23"/>
                  <a:gd name="T10" fmla="*/ 98 w 212"/>
                  <a:gd name="T11" fmla="*/ 23 h 23"/>
                  <a:gd name="T12" fmla="*/ 182 w 212"/>
                  <a:gd name="T13" fmla="*/ 23 h 23"/>
                  <a:gd name="T14" fmla="*/ 182 w 212"/>
                  <a:gd name="T15" fmla="*/ 0 h 23"/>
                  <a:gd name="T16" fmla="*/ 98 w 212"/>
                  <a:gd name="T17" fmla="*/ 0 h 23"/>
                  <a:gd name="T18" fmla="*/ 98 w 212"/>
                  <a:gd name="T19" fmla="*/ 23 h 23"/>
                  <a:gd name="T20" fmla="*/ 198 w 212"/>
                  <a:gd name="T21" fmla="*/ 23 h 23"/>
                  <a:gd name="T22" fmla="*/ 212 w 212"/>
                  <a:gd name="T23" fmla="*/ 23 h 23"/>
                  <a:gd name="T24" fmla="*/ 212 w 212"/>
                  <a:gd name="T25" fmla="*/ 12 h 23"/>
                  <a:gd name="T26" fmla="*/ 198 w 212"/>
                  <a:gd name="T27" fmla="*/ 12 h 23"/>
                  <a:gd name="T28" fmla="*/ 198 w 212"/>
                  <a:gd name="T2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2" h="23">
                    <a:moveTo>
                      <a:pt x="0" y="23"/>
                    </a:moveTo>
                    <a:lnTo>
                      <a:pt x="84" y="23"/>
                    </a:lnTo>
                    <a:lnTo>
                      <a:pt x="84" y="0"/>
                    </a:lnTo>
                    <a:lnTo>
                      <a:pt x="0" y="0"/>
                    </a:lnTo>
                    <a:lnTo>
                      <a:pt x="0" y="23"/>
                    </a:lnTo>
                    <a:close/>
                    <a:moveTo>
                      <a:pt x="98" y="23"/>
                    </a:moveTo>
                    <a:lnTo>
                      <a:pt x="182" y="23"/>
                    </a:lnTo>
                    <a:lnTo>
                      <a:pt x="182" y="0"/>
                    </a:lnTo>
                    <a:lnTo>
                      <a:pt x="98" y="0"/>
                    </a:lnTo>
                    <a:lnTo>
                      <a:pt x="98" y="23"/>
                    </a:lnTo>
                    <a:close/>
                    <a:moveTo>
                      <a:pt x="198" y="23"/>
                    </a:moveTo>
                    <a:lnTo>
                      <a:pt x="212" y="23"/>
                    </a:lnTo>
                    <a:lnTo>
                      <a:pt x="212" y="12"/>
                    </a:lnTo>
                    <a:lnTo>
                      <a:pt x="198" y="12"/>
                    </a:lnTo>
                    <a:lnTo>
                      <a:pt x="19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Rectangle 173">
                <a:extLst>
                  <a:ext uri="{FF2B5EF4-FFF2-40B4-BE49-F238E27FC236}">
                    <a16:creationId xmlns:a16="http://schemas.microsoft.com/office/drawing/2014/main" id="{8325F550-20AB-4859-973C-9B0CF82FA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" y="1436"/>
                <a:ext cx="217" cy="27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Rectangle 174">
                <a:extLst>
                  <a:ext uri="{FF2B5EF4-FFF2-40B4-BE49-F238E27FC236}">
                    <a16:creationId xmlns:a16="http://schemas.microsoft.com/office/drawing/2014/main" id="{5B2D408A-4B90-4037-8B9C-944D5D478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7" y="1436"/>
                <a:ext cx="84" cy="23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Rectangle 175">
                <a:extLst>
                  <a:ext uri="{FF2B5EF4-FFF2-40B4-BE49-F238E27FC236}">
                    <a16:creationId xmlns:a16="http://schemas.microsoft.com/office/drawing/2014/main" id="{FD5026C0-90E8-4A23-8721-857DB9C7F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1436"/>
                <a:ext cx="84" cy="23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Rectangle 176">
                <a:extLst>
                  <a:ext uri="{FF2B5EF4-FFF2-40B4-BE49-F238E27FC236}">
                    <a16:creationId xmlns:a16="http://schemas.microsoft.com/office/drawing/2014/main" id="{E24976BA-A4FB-477A-B7AA-01F163337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5" y="1448"/>
                <a:ext cx="14" cy="1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Freeform 177">
                <a:extLst>
                  <a:ext uri="{FF2B5EF4-FFF2-40B4-BE49-F238E27FC236}">
                    <a16:creationId xmlns:a16="http://schemas.microsoft.com/office/drawing/2014/main" id="{89BFDE88-4C09-43A8-BD84-912014C6D9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" y="1448"/>
                <a:ext cx="211" cy="11"/>
              </a:xfrm>
              <a:custGeom>
                <a:avLst/>
                <a:gdLst>
                  <a:gd name="T0" fmla="*/ 73 w 211"/>
                  <a:gd name="T1" fmla="*/ 9 h 11"/>
                  <a:gd name="T2" fmla="*/ 78 w 211"/>
                  <a:gd name="T3" fmla="*/ 11 h 11"/>
                  <a:gd name="T4" fmla="*/ 79 w 211"/>
                  <a:gd name="T5" fmla="*/ 8 h 11"/>
                  <a:gd name="T6" fmla="*/ 70 w 211"/>
                  <a:gd name="T7" fmla="*/ 0 h 11"/>
                  <a:gd name="T8" fmla="*/ 59 w 211"/>
                  <a:gd name="T9" fmla="*/ 8 h 11"/>
                  <a:gd name="T10" fmla="*/ 60 w 211"/>
                  <a:gd name="T11" fmla="*/ 11 h 11"/>
                  <a:gd name="T12" fmla="*/ 65 w 211"/>
                  <a:gd name="T13" fmla="*/ 9 h 11"/>
                  <a:gd name="T14" fmla="*/ 68 w 211"/>
                  <a:gd name="T15" fmla="*/ 0 h 11"/>
                  <a:gd name="T16" fmla="*/ 42 w 211"/>
                  <a:gd name="T17" fmla="*/ 8 h 11"/>
                  <a:gd name="T18" fmla="*/ 46 w 211"/>
                  <a:gd name="T19" fmla="*/ 9 h 11"/>
                  <a:gd name="T20" fmla="*/ 50 w 211"/>
                  <a:gd name="T21" fmla="*/ 9 h 11"/>
                  <a:gd name="T22" fmla="*/ 55 w 211"/>
                  <a:gd name="T23" fmla="*/ 8 h 11"/>
                  <a:gd name="T24" fmla="*/ 42 w 211"/>
                  <a:gd name="T25" fmla="*/ 8 h 11"/>
                  <a:gd name="T26" fmla="*/ 31 w 211"/>
                  <a:gd name="T27" fmla="*/ 9 h 11"/>
                  <a:gd name="T28" fmla="*/ 36 w 211"/>
                  <a:gd name="T29" fmla="*/ 11 h 11"/>
                  <a:gd name="T30" fmla="*/ 37 w 211"/>
                  <a:gd name="T31" fmla="*/ 8 h 11"/>
                  <a:gd name="T32" fmla="*/ 28 w 211"/>
                  <a:gd name="T33" fmla="*/ 0 h 11"/>
                  <a:gd name="T34" fmla="*/ 17 w 211"/>
                  <a:gd name="T35" fmla="*/ 8 h 11"/>
                  <a:gd name="T36" fmla="*/ 18 w 211"/>
                  <a:gd name="T37" fmla="*/ 11 h 11"/>
                  <a:gd name="T38" fmla="*/ 23 w 211"/>
                  <a:gd name="T39" fmla="*/ 9 h 11"/>
                  <a:gd name="T40" fmla="*/ 27 w 211"/>
                  <a:gd name="T41" fmla="*/ 0 h 11"/>
                  <a:gd name="T42" fmla="*/ 0 w 211"/>
                  <a:gd name="T43" fmla="*/ 8 h 11"/>
                  <a:gd name="T44" fmla="*/ 5 w 211"/>
                  <a:gd name="T45" fmla="*/ 9 h 11"/>
                  <a:gd name="T46" fmla="*/ 8 w 211"/>
                  <a:gd name="T47" fmla="*/ 9 h 11"/>
                  <a:gd name="T48" fmla="*/ 13 w 211"/>
                  <a:gd name="T49" fmla="*/ 8 h 11"/>
                  <a:gd name="T50" fmla="*/ 0 w 211"/>
                  <a:gd name="T51" fmla="*/ 8 h 11"/>
                  <a:gd name="T52" fmla="*/ 101 w 211"/>
                  <a:gd name="T53" fmla="*/ 9 h 11"/>
                  <a:gd name="T54" fmla="*/ 106 w 211"/>
                  <a:gd name="T55" fmla="*/ 11 h 11"/>
                  <a:gd name="T56" fmla="*/ 107 w 211"/>
                  <a:gd name="T57" fmla="*/ 8 h 11"/>
                  <a:gd name="T58" fmla="*/ 97 w 211"/>
                  <a:gd name="T59" fmla="*/ 0 h 11"/>
                  <a:gd name="T60" fmla="*/ 115 w 211"/>
                  <a:gd name="T61" fmla="*/ 8 h 11"/>
                  <a:gd name="T62" fmla="*/ 116 w 211"/>
                  <a:gd name="T63" fmla="*/ 11 h 11"/>
                  <a:gd name="T64" fmla="*/ 121 w 211"/>
                  <a:gd name="T65" fmla="*/ 9 h 11"/>
                  <a:gd name="T66" fmla="*/ 124 w 211"/>
                  <a:gd name="T67" fmla="*/ 0 h 11"/>
                  <a:gd name="T68" fmla="*/ 125 w 211"/>
                  <a:gd name="T69" fmla="*/ 8 h 11"/>
                  <a:gd name="T70" fmla="*/ 130 w 211"/>
                  <a:gd name="T71" fmla="*/ 9 h 11"/>
                  <a:gd name="T72" fmla="*/ 133 w 211"/>
                  <a:gd name="T73" fmla="*/ 9 h 11"/>
                  <a:gd name="T74" fmla="*/ 138 w 211"/>
                  <a:gd name="T75" fmla="*/ 8 h 11"/>
                  <a:gd name="T76" fmla="*/ 125 w 211"/>
                  <a:gd name="T77" fmla="*/ 8 h 11"/>
                  <a:gd name="T78" fmla="*/ 143 w 211"/>
                  <a:gd name="T79" fmla="*/ 9 h 11"/>
                  <a:gd name="T80" fmla="*/ 147 w 211"/>
                  <a:gd name="T81" fmla="*/ 11 h 11"/>
                  <a:gd name="T82" fmla="*/ 149 w 211"/>
                  <a:gd name="T83" fmla="*/ 8 h 11"/>
                  <a:gd name="T84" fmla="*/ 139 w 211"/>
                  <a:gd name="T85" fmla="*/ 0 h 11"/>
                  <a:gd name="T86" fmla="*/ 157 w 211"/>
                  <a:gd name="T87" fmla="*/ 8 h 11"/>
                  <a:gd name="T88" fmla="*/ 158 w 211"/>
                  <a:gd name="T89" fmla="*/ 11 h 11"/>
                  <a:gd name="T90" fmla="*/ 163 w 211"/>
                  <a:gd name="T91" fmla="*/ 9 h 11"/>
                  <a:gd name="T92" fmla="*/ 166 w 211"/>
                  <a:gd name="T93" fmla="*/ 0 h 11"/>
                  <a:gd name="T94" fmla="*/ 167 w 211"/>
                  <a:gd name="T95" fmla="*/ 8 h 11"/>
                  <a:gd name="T96" fmla="*/ 172 w 211"/>
                  <a:gd name="T97" fmla="*/ 9 h 11"/>
                  <a:gd name="T98" fmla="*/ 175 w 211"/>
                  <a:gd name="T99" fmla="*/ 9 h 11"/>
                  <a:gd name="T100" fmla="*/ 180 w 211"/>
                  <a:gd name="T101" fmla="*/ 8 h 11"/>
                  <a:gd name="T102" fmla="*/ 167 w 211"/>
                  <a:gd name="T103" fmla="*/ 8 h 11"/>
                  <a:gd name="T104" fmla="*/ 201 w 211"/>
                  <a:gd name="T105" fmla="*/ 9 h 11"/>
                  <a:gd name="T106" fmla="*/ 206 w 211"/>
                  <a:gd name="T107" fmla="*/ 11 h 11"/>
                  <a:gd name="T108" fmla="*/ 208 w 211"/>
                  <a:gd name="T109" fmla="*/ 8 h 11"/>
                  <a:gd name="T110" fmla="*/ 198 w 211"/>
                  <a:gd name="T1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1" h="11">
                    <a:moveTo>
                      <a:pt x="70" y="8"/>
                    </a:moveTo>
                    <a:lnTo>
                      <a:pt x="73" y="8"/>
                    </a:lnTo>
                    <a:lnTo>
                      <a:pt x="73" y="9"/>
                    </a:lnTo>
                    <a:lnTo>
                      <a:pt x="74" y="9"/>
                    </a:lnTo>
                    <a:lnTo>
                      <a:pt x="74" y="11"/>
                    </a:lnTo>
                    <a:lnTo>
                      <a:pt x="78" y="11"/>
                    </a:lnTo>
                    <a:lnTo>
                      <a:pt x="78" y="9"/>
                    </a:lnTo>
                    <a:lnTo>
                      <a:pt x="79" y="9"/>
                    </a:lnTo>
                    <a:lnTo>
                      <a:pt x="79" y="8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0" y="0"/>
                    </a:lnTo>
                    <a:lnTo>
                      <a:pt x="70" y="8"/>
                    </a:lnTo>
                    <a:close/>
                    <a:moveTo>
                      <a:pt x="56" y="8"/>
                    </a:moveTo>
                    <a:lnTo>
                      <a:pt x="59" y="8"/>
                    </a:lnTo>
                    <a:lnTo>
                      <a:pt x="59" y="9"/>
                    </a:lnTo>
                    <a:lnTo>
                      <a:pt x="60" y="9"/>
                    </a:lnTo>
                    <a:lnTo>
                      <a:pt x="60" y="11"/>
                    </a:lnTo>
                    <a:lnTo>
                      <a:pt x="64" y="11"/>
                    </a:lnTo>
                    <a:lnTo>
                      <a:pt x="64" y="9"/>
                    </a:lnTo>
                    <a:lnTo>
                      <a:pt x="65" y="9"/>
                    </a:lnTo>
                    <a:lnTo>
                      <a:pt x="65" y="8"/>
                    </a:lnTo>
                    <a:lnTo>
                      <a:pt x="68" y="8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56" y="8"/>
                    </a:lnTo>
                    <a:close/>
                    <a:moveTo>
                      <a:pt x="42" y="8"/>
                    </a:moveTo>
                    <a:lnTo>
                      <a:pt x="45" y="8"/>
                    </a:lnTo>
                    <a:lnTo>
                      <a:pt x="45" y="9"/>
                    </a:lnTo>
                    <a:lnTo>
                      <a:pt x="46" y="9"/>
                    </a:lnTo>
                    <a:lnTo>
                      <a:pt x="46" y="11"/>
                    </a:lnTo>
                    <a:lnTo>
                      <a:pt x="50" y="11"/>
                    </a:lnTo>
                    <a:lnTo>
                      <a:pt x="50" y="9"/>
                    </a:lnTo>
                    <a:lnTo>
                      <a:pt x="51" y="9"/>
                    </a:lnTo>
                    <a:lnTo>
                      <a:pt x="51" y="8"/>
                    </a:lnTo>
                    <a:lnTo>
                      <a:pt x="55" y="8"/>
                    </a:lnTo>
                    <a:lnTo>
                      <a:pt x="55" y="0"/>
                    </a:lnTo>
                    <a:lnTo>
                      <a:pt x="42" y="0"/>
                    </a:lnTo>
                    <a:lnTo>
                      <a:pt x="42" y="8"/>
                    </a:lnTo>
                    <a:close/>
                    <a:moveTo>
                      <a:pt x="28" y="8"/>
                    </a:moveTo>
                    <a:lnTo>
                      <a:pt x="31" y="8"/>
                    </a:lnTo>
                    <a:lnTo>
                      <a:pt x="31" y="9"/>
                    </a:lnTo>
                    <a:lnTo>
                      <a:pt x="32" y="9"/>
                    </a:lnTo>
                    <a:lnTo>
                      <a:pt x="32" y="11"/>
                    </a:lnTo>
                    <a:lnTo>
                      <a:pt x="36" y="11"/>
                    </a:lnTo>
                    <a:lnTo>
                      <a:pt x="36" y="9"/>
                    </a:lnTo>
                    <a:lnTo>
                      <a:pt x="37" y="9"/>
                    </a:lnTo>
                    <a:lnTo>
                      <a:pt x="37" y="8"/>
                    </a:lnTo>
                    <a:lnTo>
                      <a:pt x="41" y="8"/>
                    </a:lnTo>
                    <a:lnTo>
                      <a:pt x="41" y="0"/>
                    </a:lnTo>
                    <a:lnTo>
                      <a:pt x="28" y="0"/>
                    </a:lnTo>
                    <a:lnTo>
                      <a:pt x="28" y="8"/>
                    </a:lnTo>
                    <a:close/>
                    <a:moveTo>
                      <a:pt x="14" y="8"/>
                    </a:moveTo>
                    <a:lnTo>
                      <a:pt x="17" y="8"/>
                    </a:lnTo>
                    <a:lnTo>
                      <a:pt x="17" y="9"/>
                    </a:lnTo>
                    <a:lnTo>
                      <a:pt x="18" y="9"/>
                    </a:lnTo>
                    <a:lnTo>
                      <a:pt x="18" y="11"/>
                    </a:lnTo>
                    <a:lnTo>
                      <a:pt x="22" y="11"/>
                    </a:lnTo>
                    <a:lnTo>
                      <a:pt x="22" y="9"/>
                    </a:lnTo>
                    <a:lnTo>
                      <a:pt x="23" y="9"/>
                    </a:lnTo>
                    <a:lnTo>
                      <a:pt x="23" y="8"/>
                    </a:lnTo>
                    <a:lnTo>
                      <a:pt x="27" y="8"/>
                    </a:lnTo>
                    <a:lnTo>
                      <a:pt x="27" y="0"/>
                    </a:lnTo>
                    <a:lnTo>
                      <a:pt x="14" y="0"/>
                    </a:lnTo>
                    <a:lnTo>
                      <a:pt x="14" y="8"/>
                    </a:lnTo>
                    <a:close/>
                    <a:moveTo>
                      <a:pt x="0" y="8"/>
                    </a:moveTo>
                    <a:lnTo>
                      <a:pt x="3" y="8"/>
                    </a:lnTo>
                    <a:lnTo>
                      <a:pt x="3" y="9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8" y="11"/>
                    </a:lnTo>
                    <a:lnTo>
                      <a:pt x="8" y="9"/>
                    </a:lnTo>
                    <a:lnTo>
                      <a:pt x="9" y="9"/>
                    </a:lnTo>
                    <a:lnTo>
                      <a:pt x="9" y="8"/>
                    </a:lnTo>
                    <a:lnTo>
                      <a:pt x="13" y="8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  <a:moveTo>
                      <a:pt x="97" y="8"/>
                    </a:moveTo>
                    <a:lnTo>
                      <a:pt x="101" y="8"/>
                    </a:lnTo>
                    <a:lnTo>
                      <a:pt x="101" y="9"/>
                    </a:lnTo>
                    <a:lnTo>
                      <a:pt x="102" y="9"/>
                    </a:lnTo>
                    <a:lnTo>
                      <a:pt x="102" y="11"/>
                    </a:lnTo>
                    <a:lnTo>
                      <a:pt x="106" y="11"/>
                    </a:lnTo>
                    <a:lnTo>
                      <a:pt x="106" y="9"/>
                    </a:lnTo>
                    <a:lnTo>
                      <a:pt x="107" y="9"/>
                    </a:lnTo>
                    <a:lnTo>
                      <a:pt x="107" y="8"/>
                    </a:lnTo>
                    <a:lnTo>
                      <a:pt x="110" y="8"/>
                    </a:lnTo>
                    <a:lnTo>
                      <a:pt x="110" y="0"/>
                    </a:lnTo>
                    <a:lnTo>
                      <a:pt x="97" y="0"/>
                    </a:lnTo>
                    <a:lnTo>
                      <a:pt x="97" y="8"/>
                    </a:lnTo>
                    <a:close/>
                    <a:moveTo>
                      <a:pt x="111" y="8"/>
                    </a:moveTo>
                    <a:lnTo>
                      <a:pt x="115" y="8"/>
                    </a:lnTo>
                    <a:lnTo>
                      <a:pt x="115" y="9"/>
                    </a:lnTo>
                    <a:lnTo>
                      <a:pt x="116" y="9"/>
                    </a:lnTo>
                    <a:lnTo>
                      <a:pt x="116" y="11"/>
                    </a:lnTo>
                    <a:lnTo>
                      <a:pt x="119" y="11"/>
                    </a:lnTo>
                    <a:lnTo>
                      <a:pt x="119" y="9"/>
                    </a:lnTo>
                    <a:lnTo>
                      <a:pt x="121" y="9"/>
                    </a:lnTo>
                    <a:lnTo>
                      <a:pt x="121" y="8"/>
                    </a:lnTo>
                    <a:lnTo>
                      <a:pt x="124" y="8"/>
                    </a:lnTo>
                    <a:lnTo>
                      <a:pt x="124" y="0"/>
                    </a:lnTo>
                    <a:lnTo>
                      <a:pt x="111" y="0"/>
                    </a:lnTo>
                    <a:lnTo>
                      <a:pt x="111" y="8"/>
                    </a:lnTo>
                    <a:close/>
                    <a:moveTo>
                      <a:pt x="125" y="8"/>
                    </a:moveTo>
                    <a:lnTo>
                      <a:pt x="129" y="8"/>
                    </a:lnTo>
                    <a:lnTo>
                      <a:pt x="129" y="9"/>
                    </a:lnTo>
                    <a:lnTo>
                      <a:pt x="130" y="9"/>
                    </a:lnTo>
                    <a:lnTo>
                      <a:pt x="130" y="11"/>
                    </a:lnTo>
                    <a:lnTo>
                      <a:pt x="133" y="11"/>
                    </a:lnTo>
                    <a:lnTo>
                      <a:pt x="133" y="9"/>
                    </a:lnTo>
                    <a:lnTo>
                      <a:pt x="135" y="9"/>
                    </a:lnTo>
                    <a:lnTo>
                      <a:pt x="135" y="8"/>
                    </a:lnTo>
                    <a:lnTo>
                      <a:pt x="138" y="8"/>
                    </a:lnTo>
                    <a:lnTo>
                      <a:pt x="138" y="0"/>
                    </a:lnTo>
                    <a:lnTo>
                      <a:pt x="125" y="0"/>
                    </a:lnTo>
                    <a:lnTo>
                      <a:pt x="125" y="8"/>
                    </a:lnTo>
                    <a:close/>
                    <a:moveTo>
                      <a:pt x="139" y="8"/>
                    </a:moveTo>
                    <a:lnTo>
                      <a:pt x="143" y="8"/>
                    </a:lnTo>
                    <a:lnTo>
                      <a:pt x="143" y="9"/>
                    </a:lnTo>
                    <a:lnTo>
                      <a:pt x="144" y="9"/>
                    </a:lnTo>
                    <a:lnTo>
                      <a:pt x="144" y="11"/>
                    </a:lnTo>
                    <a:lnTo>
                      <a:pt x="147" y="11"/>
                    </a:lnTo>
                    <a:lnTo>
                      <a:pt x="147" y="9"/>
                    </a:lnTo>
                    <a:lnTo>
                      <a:pt x="149" y="9"/>
                    </a:lnTo>
                    <a:lnTo>
                      <a:pt x="149" y="8"/>
                    </a:lnTo>
                    <a:lnTo>
                      <a:pt x="152" y="8"/>
                    </a:lnTo>
                    <a:lnTo>
                      <a:pt x="152" y="0"/>
                    </a:lnTo>
                    <a:lnTo>
                      <a:pt x="139" y="0"/>
                    </a:lnTo>
                    <a:lnTo>
                      <a:pt x="139" y="8"/>
                    </a:lnTo>
                    <a:close/>
                    <a:moveTo>
                      <a:pt x="153" y="8"/>
                    </a:moveTo>
                    <a:lnTo>
                      <a:pt x="157" y="8"/>
                    </a:lnTo>
                    <a:lnTo>
                      <a:pt x="157" y="9"/>
                    </a:lnTo>
                    <a:lnTo>
                      <a:pt x="158" y="9"/>
                    </a:lnTo>
                    <a:lnTo>
                      <a:pt x="158" y="11"/>
                    </a:lnTo>
                    <a:lnTo>
                      <a:pt x="161" y="11"/>
                    </a:lnTo>
                    <a:lnTo>
                      <a:pt x="161" y="9"/>
                    </a:lnTo>
                    <a:lnTo>
                      <a:pt x="163" y="9"/>
                    </a:lnTo>
                    <a:lnTo>
                      <a:pt x="163" y="8"/>
                    </a:lnTo>
                    <a:lnTo>
                      <a:pt x="166" y="8"/>
                    </a:lnTo>
                    <a:lnTo>
                      <a:pt x="166" y="0"/>
                    </a:lnTo>
                    <a:lnTo>
                      <a:pt x="153" y="0"/>
                    </a:lnTo>
                    <a:lnTo>
                      <a:pt x="153" y="8"/>
                    </a:lnTo>
                    <a:close/>
                    <a:moveTo>
                      <a:pt x="167" y="8"/>
                    </a:moveTo>
                    <a:lnTo>
                      <a:pt x="171" y="8"/>
                    </a:lnTo>
                    <a:lnTo>
                      <a:pt x="171" y="9"/>
                    </a:lnTo>
                    <a:lnTo>
                      <a:pt x="172" y="9"/>
                    </a:lnTo>
                    <a:lnTo>
                      <a:pt x="172" y="11"/>
                    </a:lnTo>
                    <a:lnTo>
                      <a:pt x="175" y="11"/>
                    </a:lnTo>
                    <a:lnTo>
                      <a:pt x="175" y="9"/>
                    </a:lnTo>
                    <a:lnTo>
                      <a:pt x="177" y="9"/>
                    </a:lnTo>
                    <a:lnTo>
                      <a:pt x="177" y="8"/>
                    </a:lnTo>
                    <a:lnTo>
                      <a:pt x="180" y="8"/>
                    </a:lnTo>
                    <a:lnTo>
                      <a:pt x="180" y="0"/>
                    </a:lnTo>
                    <a:lnTo>
                      <a:pt x="167" y="0"/>
                    </a:lnTo>
                    <a:lnTo>
                      <a:pt x="167" y="8"/>
                    </a:lnTo>
                    <a:close/>
                    <a:moveTo>
                      <a:pt x="198" y="8"/>
                    </a:moveTo>
                    <a:lnTo>
                      <a:pt x="201" y="8"/>
                    </a:lnTo>
                    <a:lnTo>
                      <a:pt x="201" y="9"/>
                    </a:lnTo>
                    <a:lnTo>
                      <a:pt x="203" y="9"/>
                    </a:lnTo>
                    <a:lnTo>
                      <a:pt x="203" y="11"/>
                    </a:lnTo>
                    <a:lnTo>
                      <a:pt x="206" y="11"/>
                    </a:lnTo>
                    <a:lnTo>
                      <a:pt x="206" y="9"/>
                    </a:lnTo>
                    <a:lnTo>
                      <a:pt x="208" y="9"/>
                    </a:lnTo>
                    <a:lnTo>
                      <a:pt x="208" y="8"/>
                    </a:lnTo>
                    <a:lnTo>
                      <a:pt x="211" y="8"/>
                    </a:lnTo>
                    <a:lnTo>
                      <a:pt x="211" y="0"/>
                    </a:lnTo>
                    <a:lnTo>
                      <a:pt x="198" y="0"/>
                    </a:lnTo>
                    <a:lnTo>
                      <a:pt x="198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Freeform 178">
                <a:extLst>
                  <a:ext uri="{FF2B5EF4-FFF2-40B4-BE49-F238E27FC236}">
                    <a16:creationId xmlns:a16="http://schemas.microsoft.com/office/drawing/2014/main" id="{53CA6E08-C1A5-49FE-80D1-17C82BBEA4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448"/>
                <a:ext cx="204" cy="3"/>
              </a:xfrm>
              <a:custGeom>
                <a:avLst/>
                <a:gdLst>
                  <a:gd name="T0" fmla="*/ 76 w 204"/>
                  <a:gd name="T1" fmla="*/ 3 h 3"/>
                  <a:gd name="T2" fmla="*/ 70 w 204"/>
                  <a:gd name="T3" fmla="*/ 0 h 3"/>
                  <a:gd name="T4" fmla="*/ 56 w 204"/>
                  <a:gd name="T5" fmla="*/ 3 h 3"/>
                  <a:gd name="T6" fmla="*/ 62 w 204"/>
                  <a:gd name="T7" fmla="*/ 0 h 3"/>
                  <a:gd name="T8" fmla="*/ 56 w 204"/>
                  <a:gd name="T9" fmla="*/ 3 h 3"/>
                  <a:gd name="T10" fmla="*/ 48 w 204"/>
                  <a:gd name="T11" fmla="*/ 3 h 3"/>
                  <a:gd name="T12" fmla="*/ 42 w 204"/>
                  <a:gd name="T13" fmla="*/ 0 h 3"/>
                  <a:gd name="T14" fmla="*/ 28 w 204"/>
                  <a:gd name="T15" fmla="*/ 3 h 3"/>
                  <a:gd name="T16" fmla="*/ 34 w 204"/>
                  <a:gd name="T17" fmla="*/ 0 h 3"/>
                  <a:gd name="T18" fmla="*/ 28 w 204"/>
                  <a:gd name="T19" fmla="*/ 3 h 3"/>
                  <a:gd name="T20" fmla="*/ 20 w 204"/>
                  <a:gd name="T21" fmla="*/ 3 h 3"/>
                  <a:gd name="T22" fmla="*/ 14 w 204"/>
                  <a:gd name="T23" fmla="*/ 0 h 3"/>
                  <a:gd name="T24" fmla="*/ 0 w 204"/>
                  <a:gd name="T25" fmla="*/ 3 h 3"/>
                  <a:gd name="T26" fmla="*/ 6 w 204"/>
                  <a:gd name="T27" fmla="*/ 0 h 3"/>
                  <a:gd name="T28" fmla="*/ 0 w 204"/>
                  <a:gd name="T29" fmla="*/ 3 h 3"/>
                  <a:gd name="T30" fmla="*/ 104 w 204"/>
                  <a:gd name="T31" fmla="*/ 3 h 3"/>
                  <a:gd name="T32" fmla="*/ 98 w 204"/>
                  <a:gd name="T33" fmla="*/ 0 h 3"/>
                  <a:gd name="T34" fmla="*/ 112 w 204"/>
                  <a:gd name="T35" fmla="*/ 3 h 3"/>
                  <a:gd name="T36" fmla="*/ 118 w 204"/>
                  <a:gd name="T37" fmla="*/ 0 h 3"/>
                  <a:gd name="T38" fmla="*/ 112 w 204"/>
                  <a:gd name="T39" fmla="*/ 3 h 3"/>
                  <a:gd name="T40" fmla="*/ 132 w 204"/>
                  <a:gd name="T41" fmla="*/ 3 h 3"/>
                  <a:gd name="T42" fmla="*/ 126 w 204"/>
                  <a:gd name="T43" fmla="*/ 0 h 3"/>
                  <a:gd name="T44" fmla="*/ 140 w 204"/>
                  <a:gd name="T45" fmla="*/ 3 h 3"/>
                  <a:gd name="T46" fmla="*/ 146 w 204"/>
                  <a:gd name="T47" fmla="*/ 0 h 3"/>
                  <a:gd name="T48" fmla="*/ 140 w 204"/>
                  <a:gd name="T49" fmla="*/ 3 h 3"/>
                  <a:gd name="T50" fmla="*/ 160 w 204"/>
                  <a:gd name="T51" fmla="*/ 3 h 3"/>
                  <a:gd name="T52" fmla="*/ 154 w 204"/>
                  <a:gd name="T53" fmla="*/ 0 h 3"/>
                  <a:gd name="T54" fmla="*/ 168 w 204"/>
                  <a:gd name="T55" fmla="*/ 3 h 3"/>
                  <a:gd name="T56" fmla="*/ 174 w 204"/>
                  <a:gd name="T57" fmla="*/ 0 h 3"/>
                  <a:gd name="T58" fmla="*/ 168 w 204"/>
                  <a:gd name="T59" fmla="*/ 3 h 3"/>
                  <a:gd name="T60" fmla="*/ 204 w 204"/>
                  <a:gd name="T61" fmla="*/ 3 h 3"/>
                  <a:gd name="T62" fmla="*/ 199 w 204"/>
                  <a:gd name="T6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4" h="3">
                    <a:moveTo>
                      <a:pt x="70" y="3"/>
                    </a:moveTo>
                    <a:lnTo>
                      <a:pt x="76" y="3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70" y="3"/>
                    </a:lnTo>
                    <a:close/>
                    <a:moveTo>
                      <a:pt x="56" y="3"/>
                    </a:moveTo>
                    <a:lnTo>
                      <a:pt x="62" y="3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  <a:moveTo>
                      <a:pt x="42" y="3"/>
                    </a:moveTo>
                    <a:lnTo>
                      <a:pt x="48" y="3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2" y="3"/>
                    </a:lnTo>
                    <a:close/>
                    <a:moveTo>
                      <a:pt x="28" y="3"/>
                    </a:moveTo>
                    <a:lnTo>
                      <a:pt x="34" y="3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3"/>
                    </a:lnTo>
                    <a:close/>
                    <a:moveTo>
                      <a:pt x="14" y="3"/>
                    </a:moveTo>
                    <a:lnTo>
                      <a:pt x="20" y="3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3"/>
                    </a:lnTo>
                    <a:close/>
                    <a:moveTo>
                      <a:pt x="0" y="3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  <a:moveTo>
                      <a:pt x="98" y="3"/>
                    </a:moveTo>
                    <a:lnTo>
                      <a:pt x="104" y="3"/>
                    </a:lnTo>
                    <a:lnTo>
                      <a:pt x="104" y="0"/>
                    </a:lnTo>
                    <a:lnTo>
                      <a:pt x="98" y="0"/>
                    </a:lnTo>
                    <a:lnTo>
                      <a:pt x="98" y="3"/>
                    </a:lnTo>
                    <a:close/>
                    <a:moveTo>
                      <a:pt x="112" y="3"/>
                    </a:moveTo>
                    <a:lnTo>
                      <a:pt x="118" y="3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2" y="3"/>
                    </a:lnTo>
                    <a:close/>
                    <a:moveTo>
                      <a:pt x="126" y="3"/>
                    </a:moveTo>
                    <a:lnTo>
                      <a:pt x="132" y="3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6" y="3"/>
                    </a:lnTo>
                    <a:close/>
                    <a:moveTo>
                      <a:pt x="140" y="3"/>
                    </a:moveTo>
                    <a:lnTo>
                      <a:pt x="146" y="3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3"/>
                    </a:lnTo>
                    <a:close/>
                    <a:moveTo>
                      <a:pt x="154" y="3"/>
                    </a:moveTo>
                    <a:lnTo>
                      <a:pt x="160" y="3"/>
                    </a:lnTo>
                    <a:lnTo>
                      <a:pt x="160" y="0"/>
                    </a:lnTo>
                    <a:lnTo>
                      <a:pt x="154" y="0"/>
                    </a:lnTo>
                    <a:lnTo>
                      <a:pt x="154" y="3"/>
                    </a:lnTo>
                    <a:close/>
                    <a:moveTo>
                      <a:pt x="168" y="3"/>
                    </a:moveTo>
                    <a:lnTo>
                      <a:pt x="174" y="3"/>
                    </a:lnTo>
                    <a:lnTo>
                      <a:pt x="174" y="0"/>
                    </a:lnTo>
                    <a:lnTo>
                      <a:pt x="168" y="0"/>
                    </a:lnTo>
                    <a:lnTo>
                      <a:pt x="168" y="3"/>
                    </a:lnTo>
                    <a:close/>
                    <a:moveTo>
                      <a:pt x="199" y="3"/>
                    </a:moveTo>
                    <a:lnTo>
                      <a:pt x="204" y="3"/>
                    </a:lnTo>
                    <a:lnTo>
                      <a:pt x="204" y="0"/>
                    </a:lnTo>
                    <a:lnTo>
                      <a:pt x="199" y="0"/>
                    </a:lnTo>
                    <a:lnTo>
                      <a:pt x="199" y="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79">
                <a:extLst>
                  <a:ext uri="{FF2B5EF4-FFF2-40B4-BE49-F238E27FC236}">
                    <a16:creationId xmlns:a16="http://schemas.microsoft.com/office/drawing/2014/main" id="{C52D726B-146B-4DEF-BC9D-02169A7396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" y="1436"/>
                <a:ext cx="180" cy="11"/>
              </a:xfrm>
              <a:custGeom>
                <a:avLst/>
                <a:gdLst>
                  <a:gd name="T0" fmla="*/ 3 w 180"/>
                  <a:gd name="T1" fmla="*/ 2 h 11"/>
                  <a:gd name="T2" fmla="*/ 8 w 180"/>
                  <a:gd name="T3" fmla="*/ 0 h 11"/>
                  <a:gd name="T4" fmla="*/ 9 w 180"/>
                  <a:gd name="T5" fmla="*/ 3 h 11"/>
                  <a:gd name="T6" fmla="*/ 0 w 180"/>
                  <a:gd name="T7" fmla="*/ 11 h 11"/>
                  <a:gd name="T8" fmla="*/ 17 w 180"/>
                  <a:gd name="T9" fmla="*/ 3 h 11"/>
                  <a:gd name="T10" fmla="*/ 18 w 180"/>
                  <a:gd name="T11" fmla="*/ 0 h 11"/>
                  <a:gd name="T12" fmla="*/ 23 w 180"/>
                  <a:gd name="T13" fmla="*/ 2 h 11"/>
                  <a:gd name="T14" fmla="*/ 27 w 180"/>
                  <a:gd name="T15" fmla="*/ 11 h 11"/>
                  <a:gd name="T16" fmla="*/ 28 w 180"/>
                  <a:gd name="T17" fmla="*/ 3 h 11"/>
                  <a:gd name="T18" fmla="*/ 32 w 180"/>
                  <a:gd name="T19" fmla="*/ 2 h 11"/>
                  <a:gd name="T20" fmla="*/ 36 w 180"/>
                  <a:gd name="T21" fmla="*/ 2 h 11"/>
                  <a:gd name="T22" fmla="*/ 41 w 180"/>
                  <a:gd name="T23" fmla="*/ 3 h 11"/>
                  <a:gd name="T24" fmla="*/ 28 w 180"/>
                  <a:gd name="T25" fmla="*/ 3 h 11"/>
                  <a:gd name="T26" fmla="*/ 45 w 180"/>
                  <a:gd name="T27" fmla="*/ 2 h 11"/>
                  <a:gd name="T28" fmla="*/ 50 w 180"/>
                  <a:gd name="T29" fmla="*/ 0 h 11"/>
                  <a:gd name="T30" fmla="*/ 51 w 180"/>
                  <a:gd name="T31" fmla="*/ 3 h 11"/>
                  <a:gd name="T32" fmla="*/ 42 w 180"/>
                  <a:gd name="T33" fmla="*/ 11 h 11"/>
                  <a:gd name="T34" fmla="*/ 59 w 180"/>
                  <a:gd name="T35" fmla="*/ 3 h 11"/>
                  <a:gd name="T36" fmla="*/ 60 w 180"/>
                  <a:gd name="T37" fmla="*/ 0 h 11"/>
                  <a:gd name="T38" fmla="*/ 65 w 180"/>
                  <a:gd name="T39" fmla="*/ 2 h 11"/>
                  <a:gd name="T40" fmla="*/ 68 w 180"/>
                  <a:gd name="T41" fmla="*/ 11 h 11"/>
                  <a:gd name="T42" fmla="*/ 70 w 180"/>
                  <a:gd name="T43" fmla="*/ 3 h 11"/>
                  <a:gd name="T44" fmla="*/ 74 w 180"/>
                  <a:gd name="T45" fmla="*/ 2 h 11"/>
                  <a:gd name="T46" fmla="*/ 78 w 180"/>
                  <a:gd name="T47" fmla="*/ 2 h 11"/>
                  <a:gd name="T48" fmla="*/ 82 w 180"/>
                  <a:gd name="T49" fmla="*/ 3 h 11"/>
                  <a:gd name="T50" fmla="*/ 70 w 180"/>
                  <a:gd name="T51" fmla="*/ 3 h 11"/>
                  <a:gd name="T52" fmla="*/ 101 w 180"/>
                  <a:gd name="T53" fmla="*/ 2 h 11"/>
                  <a:gd name="T54" fmla="*/ 106 w 180"/>
                  <a:gd name="T55" fmla="*/ 0 h 11"/>
                  <a:gd name="T56" fmla="*/ 107 w 180"/>
                  <a:gd name="T57" fmla="*/ 3 h 11"/>
                  <a:gd name="T58" fmla="*/ 97 w 180"/>
                  <a:gd name="T59" fmla="*/ 11 h 11"/>
                  <a:gd name="T60" fmla="*/ 115 w 180"/>
                  <a:gd name="T61" fmla="*/ 3 h 11"/>
                  <a:gd name="T62" fmla="*/ 116 w 180"/>
                  <a:gd name="T63" fmla="*/ 0 h 11"/>
                  <a:gd name="T64" fmla="*/ 121 w 180"/>
                  <a:gd name="T65" fmla="*/ 2 h 11"/>
                  <a:gd name="T66" fmla="*/ 124 w 180"/>
                  <a:gd name="T67" fmla="*/ 11 h 11"/>
                  <a:gd name="T68" fmla="*/ 125 w 180"/>
                  <a:gd name="T69" fmla="*/ 3 h 11"/>
                  <a:gd name="T70" fmla="*/ 130 w 180"/>
                  <a:gd name="T71" fmla="*/ 2 h 11"/>
                  <a:gd name="T72" fmla="*/ 133 w 180"/>
                  <a:gd name="T73" fmla="*/ 2 h 11"/>
                  <a:gd name="T74" fmla="*/ 138 w 180"/>
                  <a:gd name="T75" fmla="*/ 3 h 11"/>
                  <a:gd name="T76" fmla="*/ 125 w 180"/>
                  <a:gd name="T77" fmla="*/ 3 h 11"/>
                  <a:gd name="T78" fmla="*/ 143 w 180"/>
                  <a:gd name="T79" fmla="*/ 2 h 11"/>
                  <a:gd name="T80" fmla="*/ 147 w 180"/>
                  <a:gd name="T81" fmla="*/ 0 h 11"/>
                  <a:gd name="T82" fmla="*/ 149 w 180"/>
                  <a:gd name="T83" fmla="*/ 3 h 11"/>
                  <a:gd name="T84" fmla="*/ 139 w 180"/>
                  <a:gd name="T85" fmla="*/ 11 h 11"/>
                  <a:gd name="T86" fmla="*/ 157 w 180"/>
                  <a:gd name="T87" fmla="*/ 3 h 11"/>
                  <a:gd name="T88" fmla="*/ 158 w 180"/>
                  <a:gd name="T89" fmla="*/ 0 h 11"/>
                  <a:gd name="T90" fmla="*/ 163 w 180"/>
                  <a:gd name="T91" fmla="*/ 2 h 11"/>
                  <a:gd name="T92" fmla="*/ 166 w 180"/>
                  <a:gd name="T93" fmla="*/ 11 h 11"/>
                  <a:gd name="T94" fmla="*/ 167 w 180"/>
                  <a:gd name="T95" fmla="*/ 3 h 11"/>
                  <a:gd name="T96" fmla="*/ 172 w 180"/>
                  <a:gd name="T97" fmla="*/ 2 h 11"/>
                  <a:gd name="T98" fmla="*/ 175 w 180"/>
                  <a:gd name="T99" fmla="*/ 2 h 11"/>
                  <a:gd name="T100" fmla="*/ 180 w 180"/>
                  <a:gd name="T101" fmla="*/ 3 h 11"/>
                  <a:gd name="T102" fmla="*/ 167 w 180"/>
                  <a:gd name="T10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0" h="11">
                    <a:moveTo>
                      <a:pt x="0" y="3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9" y="2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13" y="11"/>
                    </a:lnTo>
                    <a:lnTo>
                      <a:pt x="0" y="11"/>
                    </a:lnTo>
                    <a:lnTo>
                      <a:pt x="0" y="3"/>
                    </a:lnTo>
                    <a:close/>
                    <a:moveTo>
                      <a:pt x="14" y="3"/>
                    </a:moveTo>
                    <a:lnTo>
                      <a:pt x="17" y="3"/>
                    </a:lnTo>
                    <a:lnTo>
                      <a:pt x="17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23" y="2"/>
                    </a:lnTo>
                    <a:lnTo>
                      <a:pt x="23" y="3"/>
                    </a:lnTo>
                    <a:lnTo>
                      <a:pt x="27" y="3"/>
                    </a:lnTo>
                    <a:lnTo>
                      <a:pt x="27" y="11"/>
                    </a:lnTo>
                    <a:lnTo>
                      <a:pt x="14" y="11"/>
                    </a:lnTo>
                    <a:lnTo>
                      <a:pt x="14" y="3"/>
                    </a:lnTo>
                    <a:close/>
                    <a:moveTo>
                      <a:pt x="28" y="3"/>
                    </a:moveTo>
                    <a:lnTo>
                      <a:pt x="31" y="3"/>
                    </a:lnTo>
                    <a:lnTo>
                      <a:pt x="31" y="2"/>
                    </a:lnTo>
                    <a:lnTo>
                      <a:pt x="32" y="2"/>
                    </a:lnTo>
                    <a:lnTo>
                      <a:pt x="32" y="0"/>
                    </a:lnTo>
                    <a:lnTo>
                      <a:pt x="36" y="0"/>
                    </a:lnTo>
                    <a:lnTo>
                      <a:pt x="36" y="2"/>
                    </a:lnTo>
                    <a:lnTo>
                      <a:pt x="37" y="2"/>
                    </a:lnTo>
                    <a:lnTo>
                      <a:pt x="37" y="3"/>
                    </a:lnTo>
                    <a:lnTo>
                      <a:pt x="41" y="3"/>
                    </a:lnTo>
                    <a:lnTo>
                      <a:pt x="41" y="11"/>
                    </a:lnTo>
                    <a:lnTo>
                      <a:pt x="28" y="11"/>
                    </a:lnTo>
                    <a:lnTo>
                      <a:pt x="28" y="3"/>
                    </a:lnTo>
                    <a:close/>
                    <a:moveTo>
                      <a:pt x="42" y="3"/>
                    </a:moveTo>
                    <a:lnTo>
                      <a:pt x="45" y="3"/>
                    </a:lnTo>
                    <a:lnTo>
                      <a:pt x="45" y="2"/>
                    </a:lnTo>
                    <a:lnTo>
                      <a:pt x="46" y="2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0" y="2"/>
                    </a:lnTo>
                    <a:lnTo>
                      <a:pt x="51" y="2"/>
                    </a:lnTo>
                    <a:lnTo>
                      <a:pt x="51" y="3"/>
                    </a:lnTo>
                    <a:lnTo>
                      <a:pt x="55" y="3"/>
                    </a:lnTo>
                    <a:lnTo>
                      <a:pt x="55" y="11"/>
                    </a:lnTo>
                    <a:lnTo>
                      <a:pt x="42" y="11"/>
                    </a:lnTo>
                    <a:lnTo>
                      <a:pt x="42" y="3"/>
                    </a:lnTo>
                    <a:close/>
                    <a:moveTo>
                      <a:pt x="56" y="3"/>
                    </a:moveTo>
                    <a:lnTo>
                      <a:pt x="59" y="3"/>
                    </a:lnTo>
                    <a:lnTo>
                      <a:pt x="59" y="2"/>
                    </a:lnTo>
                    <a:lnTo>
                      <a:pt x="60" y="2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5" y="2"/>
                    </a:lnTo>
                    <a:lnTo>
                      <a:pt x="65" y="3"/>
                    </a:lnTo>
                    <a:lnTo>
                      <a:pt x="68" y="3"/>
                    </a:lnTo>
                    <a:lnTo>
                      <a:pt x="68" y="11"/>
                    </a:lnTo>
                    <a:lnTo>
                      <a:pt x="56" y="11"/>
                    </a:lnTo>
                    <a:lnTo>
                      <a:pt x="56" y="3"/>
                    </a:lnTo>
                    <a:close/>
                    <a:moveTo>
                      <a:pt x="70" y="3"/>
                    </a:moveTo>
                    <a:lnTo>
                      <a:pt x="73" y="3"/>
                    </a:lnTo>
                    <a:lnTo>
                      <a:pt x="73" y="2"/>
                    </a:lnTo>
                    <a:lnTo>
                      <a:pt x="74" y="2"/>
                    </a:lnTo>
                    <a:lnTo>
                      <a:pt x="74" y="0"/>
                    </a:lnTo>
                    <a:lnTo>
                      <a:pt x="78" y="0"/>
                    </a:lnTo>
                    <a:lnTo>
                      <a:pt x="78" y="2"/>
                    </a:lnTo>
                    <a:lnTo>
                      <a:pt x="79" y="2"/>
                    </a:lnTo>
                    <a:lnTo>
                      <a:pt x="79" y="3"/>
                    </a:lnTo>
                    <a:lnTo>
                      <a:pt x="82" y="3"/>
                    </a:lnTo>
                    <a:lnTo>
                      <a:pt x="82" y="11"/>
                    </a:lnTo>
                    <a:lnTo>
                      <a:pt x="70" y="11"/>
                    </a:lnTo>
                    <a:lnTo>
                      <a:pt x="70" y="3"/>
                    </a:lnTo>
                    <a:close/>
                    <a:moveTo>
                      <a:pt x="97" y="3"/>
                    </a:moveTo>
                    <a:lnTo>
                      <a:pt x="101" y="3"/>
                    </a:lnTo>
                    <a:lnTo>
                      <a:pt x="101" y="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6" y="2"/>
                    </a:lnTo>
                    <a:lnTo>
                      <a:pt x="107" y="2"/>
                    </a:lnTo>
                    <a:lnTo>
                      <a:pt x="107" y="3"/>
                    </a:lnTo>
                    <a:lnTo>
                      <a:pt x="110" y="3"/>
                    </a:lnTo>
                    <a:lnTo>
                      <a:pt x="110" y="11"/>
                    </a:lnTo>
                    <a:lnTo>
                      <a:pt x="97" y="11"/>
                    </a:lnTo>
                    <a:lnTo>
                      <a:pt x="97" y="3"/>
                    </a:lnTo>
                    <a:close/>
                    <a:moveTo>
                      <a:pt x="111" y="3"/>
                    </a:moveTo>
                    <a:lnTo>
                      <a:pt x="115" y="3"/>
                    </a:lnTo>
                    <a:lnTo>
                      <a:pt x="115" y="2"/>
                    </a:lnTo>
                    <a:lnTo>
                      <a:pt x="116" y="2"/>
                    </a:lnTo>
                    <a:lnTo>
                      <a:pt x="116" y="0"/>
                    </a:lnTo>
                    <a:lnTo>
                      <a:pt x="119" y="0"/>
                    </a:lnTo>
                    <a:lnTo>
                      <a:pt x="119" y="2"/>
                    </a:lnTo>
                    <a:lnTo>
                      <a:pt x="121" y="2"/>
                    </a:lnTo>
                    <a:lnTo>
                      <a:pt x="121" y="3"/>
                    </a:lnTo>
                    <a:lnTo>
                      <a:pt x="124" y="3"/>
                    </a:lnTo>
                    <a:lnTo>
                      <a:pt x="124" y="11"/>
                    </a:lnTo>
                    <a:lnTo>
                      <a:pt x="111" y="11"/>
                    </a:lnTo>
                    <a:lnTo>
                      <a:pt x="111" y="3"/>
                    </a:lnTo>
                    <a:close/>
                    <a:moveTo>
                      <a:pt x="125" y="3"/>
                    </a:moveTo>
                    <a:lnTo>
                      <a:pt x="129" y="3"/>
                    </a:lnTo>
                    <a:lnTo>
                      <a:pt x="129" y="2"/>
                    </a:lnTo>
                    <a:lnTo>
                      <a:pt x="130" y="2"/>
                    </a:lnTo>
                    <a:lnTo>
                      <a:pt x="130" y="0"/>
                    </a:lnTo>
                    <a:lnTo>
                      <a:pt x="133" y="0"/>
                    </a:lnTo>
                    <a:lnTo>
                      <a:pt x="133" y="2"/>
                    </a:lnTo>
                    <a:lnTo>
                      <a:pt x="135" y="2"/>
                    </a:lnTo>
                    <a:lnTo>
                      <a:pt x="135" y="3"/>
                    </a:lnTo>
                    <a:lnTo>
                      <a:pt x="138" y="3"/>
                    </a:lnTo>
                    <a:lnTo>
                      <a:pt x="138" y="11"/>
                    </a:lnTo>
                    <a:lnTo>
                      <a:pt x="125" y="11"/>
                    </a:lnTo>
                    <a:lnTo>
                      <a:pt x="125" y="3"/>
                    </a:lnTo>
                    <a:close/>
                    <a:moveTo>
                      <a:pt x="139" y="3"/>
                    </a:moveTo>
                    <a:lnTo>
                      <a:pt x="143" y="3"/>
                    </a:lnTo>
                    <a:lnTo>
                      <a:pt x="143" y="2"/>
                    </a:lnTo>
                    <a:lnTo>
                      <a:pt x="144" y="2"/>
                    </a:lnTo>
                    <a:lnTo>
                      <a:pt x="144" y="0"/>
                    </a:lnTo>
                    <a:lnTo>
                      <a:pt x="147" y="0"/>
                    </a:lnTo>
                    <a:lnTo>
                      <a:pt x="147" y="2"/>
                    </a:lnTo>
                    <a:lnTo>
                      <a:pt x="149" y="2"/>
                    </a:lnTo>
                    <a:lnTo>
                      <a:pt x="149" y="3"/>
                    </a:lnTo>
                    <a:lnTo>
                      <a:pt x="152" y="3"/>
                    </a:lnTo>
                    <a:lnTo>
                      <a:pt x="152" y="11"/>
                    </a:lnTo>
                    <a:lnTo>
                      <a:pt x="139" y="11"/>
                    </a:lnTo>
                    <a:lnTo>
                      <a:pt x="139" y="3"/>
                    </a:lnTo>
                    <a:close/>
                    <a:moveTo>
                      <a:pt x="153" y="3"/>
                    </a:moveTo>
                    <a:lnTo>
                      <a:pt x="157" y="3"/>
                    </a:lnTo>
                    <a:lnTo>
                      <a:pt x="157" y="2"/>
                    </a:lnTo>
                    <a:lnTo>
                      <a:pt x="158" y="2"/>
                    </a:lnTo>
                    <a:lnTo>
                      <a:pt x="158" y="0"/>
                    </a:lnTo>
                    <a:lnTo>
                      <a:pt x="161" y="0"/>
                    </a:lnTo>
                    <a:lnTo>
                      <a:pt x="161" y="2"/>
                    </a:lnTo>
                    <a:lnTo>
                      <a:pt x="163" y="2"/>
                    </a:lnTo>
                    <a:lnTo>
                      <a:pt x="163" y="3"/>
                    </a:lnTo>
                    <a:lnTo>
                      <a:pt x="166" y="3"/>
                    </a:lnTo>
                    <a:lnTo>
                      <a:pt x="166" y="11"/>
                    </a:lnTo>
                    <a:lnTo>
                      <a:pt x="153" y="11"/>
                    </a:lnTo>
                    <a:lnTo>
                      <a:pt x="153" y="3"/>
                    </a:lnTo>
                    <a:close/>
                    <a:moveTo>
                      <a:pt x="167" y="3"/>
                    </a:moveTo>
                    <a:lnTo>
                      <a:pt x="171" y="3"/>
                    </a:lnTo>
                    <a:lnTo>
                      <a:pt x="171" y="2"/>
                    </a:lnTo>
                    <a:lnTo>
                      <a:pt x="172" y="2"/>
                    </a:lnTo>
                    <a:lnTo>
                      <a:pt x="172" y="0"/>
                    </a:lnTo>
                    <a:lnTo>
                      <a:pt x="175" y="0"/>
                    </a:lnTo>
                    <a:lnTo>
                      <a:pt x="175" y="2"/>
                    </a:lnTo>
                    <a:lnTo>
                      <a:pt x="177" y="2"/>
                    </a:lnTo>
                    <a:lnTo>
                      <a:pt x="177" y="3"/>
                    </a:lnTo>
                    <a:lnTo>
                      <a:pt x="180" y="3"/>
                    </a:lnTo>
                    <a:lnTo>
                      <a:pt x="180" y="11"/>
                    </a:lnTo>
                    <a:lnTo>
                      <a:pt x="167" y="11"/>
                    </a:lnTo>
                    <a:lnTo>
                      <a:pt x="167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80">
                <a:extLst>
                  <a:ext uri="{FF2B5EF4-FFF2-40B4-BE49-F238E27FC236}">
                    <a16:creationId xmlns:a16="http://schemas.microsoft.com/office/drawing/2014/main" id="{E3BD580B-09BF-4DD8-AC5C-73BFA84812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443"/>
                <a:ext cx="174" cy="3"/>
              </a:xfrm>
              <a:custGeom>
                <a:avLst/>
                <a:gdLst>
                  <a:gd name="T0" fmla="*/ 70 w 174"/>
                  <a:gd name="T1" fmla="*/ 3 h 3"/>
                  <a:gd name="T2" fmla="*/ 76 w 174"/>
                  <a:gd name="T3" fmla="*/ 3 h 3"/>
                  <a:gd name="T4" fmla="*/ 76 w 174"/>
                  <a:gd name="T5" fmla="*/ 0 h 3"/>
                  <a:gd name="T6" fmla="*/ 70 w 174"/>
                  <a:gd name="T7" fmla="*/ 0 h 3"/>
                  <a:gd name="T8" fmla="*/ 70 w 174"/>
                  <a:gd name="T9" fmla="*/ 3 h 3"/>
                  <a:gd name="T10" fmla="*/ 56 w 174"/>
                  <a:gd name="T11" fmla="*/ 3 h 3"/>
                  <a:gd name="T12" fmla="*/ 62 w 174"/>
                  <a:gd name="T13" fmla="*/ 3 h 3"/>
                  <a:gd name="T14" fmla="*/ 62 w 174"/>
                  <a:gd name="T15" fmla="*/ 0 h 3"/>
                  <a:gd name="T16" fmla="*/ 56 w 174"/>
                  <a:gd name="T17" fmla="*/ 0 h 3"/>
                  <a:gd name="T18" fmla="*/ 56 w 174"/>
                  <a:gd name="T19" fmla="*/ 3 h 3"/>
                  <a:gd name="T20" fmla="*/ 42 w 174"/>
                  <a:gd name="T21" fmla="*/ 3 h 3"/>
                  <a:gd name="T22" fmla="*/ 48 w 174"/>
                  <a:gd name="T23" fmla="*/ 3 h 3"/>
                  <a:gd name="T24" fmla="*/ 48 w 174"/>
                  <a:gd name="T25" fmla="*/ 0 h 3"/>
                  <a:gd name="T26" fmla="*/ 42 w 174"/>
                  <a:gd name="T27" fmla="*/ 0 h 3"/>
                  <a:gd name="T28" fmla="*/ 42 w 174"/>
                  <a:gd name="T29" fmla="*/ 3 h 3"/>
                  <a:gd name="T30" fmla="*/ 28 w 174"/>
                  <a:gd name="T31" fmla="*/ 3 h 3"/>
                  <a:gd name="T32" fmla="*/ 34 w 174"/>
                  <a:gd name="T33" fmla="*/ 3 h 3"/>
                  <a:gd name="T34" fmla="*/ 34 w 174"/>
                  <a:gd name="T35" fmla="*/ 0 h 3"/>
                  <a:gd name="T36" fmla="*/ 28 w 174"/>
                  <a:gd name="T37" fmla="*/ 0 h 3"/>
                  <a:gd name="T38" fmla="*/ 28 w 174"/>
                  <a:gd name="T39" fmla="*/ 3 h 3"/>
                  <a:gd name="T40" fmla="*/ 14 w 174"/>
                  <a:gd name="T41" fmla="*/ 3 h 3"/>
                  <a:gd name="T42" fmla="*/ 20 w 174"/>
                  <a:gd name="T43" fmla="*/ 3 h 3"/>
                  <a:gd name="T44" fmla="*/ 20 w 174"/>
                  <a:gd name="T45" fmla="*/ 0 h 3"/>
                  <a:gd name="T46" fmla="*/ 14 w 174"/>
                  <a:gd name="T47" fmla="*/ 0 h 3"/>
                  <a:gd name="T48" fmla="*/ 14 w 174"/>
                  <a:gd name="T49" fmla="*/ 3 h 3"/>
                  <a:gd name="T50" fmla="*/ 0 w 174"/>
                  <a:gd name="T51" fmla="*/ 3 h 3"/>
                  <a:gd name="T52" fmla="*/ 6 w 174"/>
                  <a:gd name="T53" fmla="*/ 3 h 3"/>
                  <a:gd name="T54" fmla="*/ 6 w 174"/>
                  <a:gd name="T55" fmla="*/ 0 h 3"/>
                  <a:gd name="T56" fmla="*/ 0 w 174"/>
                  <a:gd name="T57" fmla="*/ 0 h 3"/>
                  <a:gd name="T58" fmla="*/ 0 w 174"/>
                  <a:gd name="T59" fmla="*/ 3 h 3"/>
                  <a:gd name="T60" fmla="*/ 98 w 174"/>
                  <a:gd name="T61" fmla="*/ 3 h 3"/>
                  <a:gd name="T62" fmla="*/ 104 w 174"/>
                  <a:gd name="T63" fmla="*/ 3 h 3"/>
                  <a:gd name="T64" fmla="*/ 104 w 174"/>
                  <a:gd name="T65" fmla="*/ 0 h 3"/>
                  <a:gd name="T66" fmla="*/ 98 w 174"/>
                  <a:gd name="T67" fmla="*/ 0 h 3"/>
                  <a:gd name="T68" fmla="*/ 98 w 174"/>
                  <a:gd name="T69" fmla="*/ 3 h 3"/>
                  <a:gd name="T70" fmla="*/ 112 w 174"/>
                  <a:gd name="T71" fmla="*/ 3 h 3"/>
                  <a:gd name="T72" fmla="*/ 118 w 174"/>
                  <a:gd name="T73" fmla="*/ 3 h 3"/>
                  <a:gd name="T74" fmla="*/ 118 w 174"/>
                  <a:gd name="T75" fmla="*/ 0 h 3"/>
                  <a:gd name="T76" fmla="*/ 112 w 174"/>
                  <a:gd name="T77" fmla="*/ 0 h 3"/>
                  <a:gd name="T78" fmla="*/ 112 w 174"/>
                  <a:gd name="T79" fmla="*/ 3 h 3"/>
                  <a:gd name="T80" fmla="*/ 126 w 174"/>
                  <a:gd name="T81" fmla="*/ 3 h 3"/>
                  <a:gd name="T82" fmla="*/ 132 w 174"/>
                  <a:gd name="T83" fmla="*/ 3 h 3"/>
                  <a:gd name="T84" fmla="*/ 132 w 174"/>
                  <a:gd name="T85" fmla="*/ 0 h 3"/>
                  <a:gd name="T86" fmla="*/ 126 w 174"/>
                  <a:gd name="T87" fmla="*/ 0 h 3"/>
                  <a:gd name="T88" fmla="*/ 126 w 174"/>
                  <a:gd name="T89" fmla="*/ 3 h 3"/>
                  <a:gd name="T90" fmla="*/ 140 w 174"/>
                  <a:gd name="T91" fmla="*/ 3 h 3"/>
                  <a:gd name="T92" fmla="*/ 146 w 174"/>
                  <a:gd name="T93" fmla="*/ 3 h 3"/>
                  <a:gd name="T94" fmla="*/ 146 w 174"/>
                  <a:gd name="T95" fmla="*/ 0 h 3"/>
                  <a:gd name="T96" fmla="*/ 140 w 174"/>
                  <a:gd name="T97" fmla="*/ 0 h 3"/>
                  <a:gd name="T98" fmla="*/ 140 w 174"/>
                  <a:gd name="T99" fmla="*/ 3 h 3"/>
                  <a:gd name="T100" fmla="*/ 154 w 174"/>
                  <a:gd name="T101" fmla="*/ 3 h 3"/>
                  <a:gd name="T102" fmla="*/ 160 w 174"/>
                  <a:gd name="T103" fmla="*/ 3 h 3"/>
                  <a:gd name="T104" fmla="*/ 160 w 174"/>
                  <a:gd name="T105" fmla="*/ 0 h 3"/>
                  <a:gd name="T106" fmla="*/ 154 w 174"/>
                  <a:gd name="T107" fmla="*/ 0 h 3"/>
                  <a:gd name="T108" fmla="*/ 154 w 174"/>
                  <a:gd name="T109" fmla="*/ 3 h 3"/>
                  <a:gd name="T110" fmla="*/ 168 w 174"/>
                  <a:gd name="T111" fmla="*/ 3 h 3"/>
                  <a:gd name="T112" fmla="*/ 174 w 174"/>
                  <a:gd name="T113" fmla="*/ 3 h 3"/>
                  <a:gd name="T114" fmla="*/ 174 w 174"/>
                  <a:gd name="T115" fmla="*/ 0 h 3"/>
                  <a:gd name="T116" fmla="*/ 168 w 174"/>
                  <a:gd name="T117" fmla="*/ 0 h 3"/>
                  <a:gd name="T118" fmla="*/ 168 w 174"/>
                  <a:gd name="T1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3">
                    <a:moveTo>
                      <a:pt x="70" y="3"/>
                    </a:moveTo>
                    <a:lnTo>
                      <a:pt x="76" y="3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70" y="3"/>
                    </a:lnTo>
                    <a:close/>
                    <a:moveTo>
                      <a:pt x="56" y="3"/>
                    </a:moveTo>
                    <a:lnTo>
                      <a:pt x="62" y="3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3"/>
                    </a:lnTo>
                    <a:close/>
                    <a:moveTo>
                      <a:pt x="42" y="3"/>
                    </a:moveTo>
                    <a:lnTo>
                      <a:pt x="48" y="3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42" y="3"/>
                    </a:lnTo>
                    <a:close/>
                    <a:moveTo>
                      <a:pt x="28" y="3"/>
                    </a:moveTo>
                    <a:lnTo>
                      <a:pt x="34" y="3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8" y="3"/>
                    </a:lnTo>
                    <a:close/>
                    <a:moveTo>
                      <a:pt x="14" y="3"/>
                    </a:moveTo>
                    <a:lnTo>
                      <a:pt x="20" y="3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4" y="3"/>
                    </a:lnTo>
                    <a:close/>
                    <a:moveTo>
                      <a:pt x="0" y="3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  <a:moveTo>
                      <a:pt x="98" y="3"/>
                    </a:moveTo>
                    <a:lnTo>
                      <a:pt x="104" y="3"/>
                    </a:lnTo>
                    <a:lnTo>
                      <a:pt x="104" y="0"/>
                    </a:lnTo>
                    <a:lnTo>
                      <a:pt x="98" y="0"/>
                    </a:lnTo>
                    <a:lnTo>
                      <a:pt x="98" y="3"/>
                    </a:lnTo>
                    <a:close/>
                    <a:moveTo>
                      <a:pt x="112" y="3"/>
                    </a:moveTo>
                    <a:lnTo>
                      <a:pt x="118" y="3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2" y="3"/>
                    </a:lnTo>
                    <a:close/>
                    <a:moveTo>
                      <a:pt x="126" y="3"/>
                    </a:moveTo>
                    <a:lnTo>
                      <a:pt x="132" y="3"/>
                    </a:lnTo>
                    <a:lnTo>
                      <a:pt x="132" y="0"/>
                    </a:lnTo>
                    <a:lnTo>
                      <a:pt x="126" y="0"/>
                    </a:lnTo>
                    <a:lnTo>
                      <a:pt x="126" y="3"/>
                    </a:lnTo>
                    <a:close/>
                    <a:moveTo>
                      <a:pt x="140" y="3"/>
                    </a:moveTo>
                    <a:lnTo>
                      <a:pt x="146" y="3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40" y="3"/>
                    </a:lnTo>
                    <a:close/>
                    <a:moveTo>
                      <a:pt x="154" y="3"/>
                    </a:moveTo>
                    <a:lnTo>
                      <a:pt x="160" y="3"/>
                    </a:lnTo>
                    <a:lnTo>
                      <a:pt x="160" y="0"/>
                    </a:lnTo>
                    <a:lnTo>
                      <a:pt x="154" y="0"/>
                    </a:lnTo>
                    <a:lnTo>
                      <a:pt x="154" y="3"/>
                    </a:lnTo>
                    <a:close/>
                    <a:moveTo>
                      <a:pt x="168" y="3"/>
                    </a:moveTo>
                    <a:lnTo>
                      <a:pt x="174" y="3"/>
                    </a:lnTo>
                    <a:lnTo>
                      <a:pt x="174" y="0"/>
                    </a:lnTo>
                    <a:lnTo>
                      <a:pt x="168" y="0"/>
                    </a:lnTo>
                    <a:lnTo>
                      <a:pt x="168" y="3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Rectangle 181">
                <a:extLst>
                  <a:ext uri="{FF2B5EF4-FFF2-40B4-BE49-F238E27FC236}">
                    <a16:creationId xmlns:a16="http://schemas.microsoft.com/office/drawing/2014/main" id="{7A651783-BF99-4BDD-8F54-B724B5D2D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94"/>
                <a:ext cx="179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Rectangle 182">
                <a:extLst>
                  <a:ext uri="{FF2B5EF4-FFF2-40B4-BE49-F238E27FC236}">
                    <a16:creationId xmlns:a16="http://schemas.microsoft.com/office/drawing/2014/main" id="{82EED502-4E0F-405A-9636-FACBCDA08B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96"/>
                <a:ext cx="179" cy="3"/>
              </a:xfrm>
              <a:prstGeom prst="rect">
                <a:avLst/>
              </a:prstGeom>
              <a:solidFill>
                <a:srgbClr val="1C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Rectangle 183">
                <a:extLst>
                  <a:ext uri="{FF2B5EF4-FFF2-40B4-BE49-F238E27FC236}">
                    <a16:creationId xmlns:a16="http://schemas.microsoft.com/office/drawing/2014/main" id="{43DC5274-94C0-408D-B935-5884F2E8E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399"/>
                <a:ext cx="179" cy="2"/>
              </a:xfrm>
              <a:prstGeom prst="rect">
                <a:avLst/>
              </a:prstGeom>
              <a:solidFill>
                <a:srgbClr val="42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Rectangle 184">
                <a:extLst>
                  <a:ext uri="{FF2B5EF4-FFF2-40B4-BE49-F238E27FC236}">
                    <a16:creationId xmlns:a16="http://schemas.microsoft.com/office/drawing/2014/main" id="{614F7ABC-13F9-45C7-B02E-EABFFDEE5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01"/>
                <a:ext cx="179" cy="3"/>
              </a:xfrm>
              <a:prstGeom prst="rect">
                <a:avLst/>
              </a:prstGeom>
              <a:solidFill>
                <a:srgbClr val="67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Rectangle 185">
                <a:extLst>
                  <a:ext uri="{FF2B5EF4-FFF2-40B4-BE49-F238E27FC236}">
                    <a16:creationId xmlns:a16="http://schemas.microsoft.com/office/drawing/2014/main" id="{F28A0E57-2D98-4EA6-AAE3-6540BAE2A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04"/>
                <a:ext cx="179" cy="2"/>
              </a:xfrm>
              <a:prstGeom prst="rect">
                <a:avLst/>
              </a:prstGeom>
              <a:solidFill>
                <a:srgbClr val="8B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Rectangle 186">
                <a:extLst>
                  <a:ext uri="{FF2B5EF4-FFF2-40B4-BE49-F238E27FC236}">
                    <a16:creationId xmlns:a16="http://schemas.microsoft.com/office/drawing/2014/main" id="{F29266C3-19D8-444B-B02B-D5627E935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06"/>
                <a:ext cx="179" cy="3"/>
              </a:xfrm>
              <a:prstGeom prst="rect">
                <a:avLst/>
              </a:prstGeom>
              <a:solidFill>
                <a:srgbClr val="B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Rectangle 187">
                <a:extLst>
                  <a:ext uri="{FF2B5EF4-FFF2-40B4-BE49-F238E27FC236}">
                    <a16:creationId xmlns:a16="http://schemas.microsoft.com/office/drawing/2014/main" id="{73B4AEC9-3A56-46BA-947C-FF087A105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09"/>
                <a:ext cx="179" cy="2"/>
              </a:xfrm>
              <a:prstGeom prst="rect">
                <a:avLst/>
              </a:prstGeom>
              <a:solidFill>
                <a:srgbClr val="D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Rectangle 188">
                <a:extLst>
                  <a:ext uri="{FF2B5EF4-FFF2-40B4-BE49-F238E27FC236}">
                    <a16:creationId xmlns:a16="http://schemas.microsoft.com/office/drawing/2014/main" id="{0B9641A9-4884-4DB7-894E-50B8A22B5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11"/>
                <a:ext cx="179" cy="3"/>
              </a:xfrm>
              <a:prstGeom prst="rect">
                <a:avLst/>
              </a:prstGeom>
              <a:solidFill>
                <a:srgbClr val="F9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Rectangle 189">
                <a:extLst>
                  <a:ext uri="{FF2B5EF4-FFF2-40B4-BE49-F238E27FC236}">
                    <a16:creationId xmlns:a16="http://schemas.microsoft.com/office/drawing/2014/main" id="{94B89174-8310-4AA5-8405-9F80538C0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14"/>
                <a:ext cx="179" cy="2"/>
              </a:xfrm>
              <a:prstGeom prst="rect">
                <a:avLst/>
              </a:prstGeom>
              <a:solidFill>
                <a:srgbClr val="E1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Rectangle 190">
                <a:extLst>
                  <a:ext uri="{FF2B5EF4-FFF2-40B4-BE49-F238E27FC236}">
                    <a16:creationId xmlns:a16="http://schemas.microsoft.com/office/drawing/2014/main" id="{E59E7AA3-714F-408A-9787-A1B2C91A0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16"/>
                <a:ext cx="179" cy="3"/>
              </a:xfrm>
              <a:prstGeom prst="rect">
                <a:avLst/>
              </a:prstGeom>
              <a:solidFill>
                <a:srgbClr val="BD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Rectangle 191">
                <a:extLst>
                  <a:ext uri="{FF2B5EF4-FFF2-40B4-BE49-F238E27FC236}">
                    <a16:creationId xmlns:a16="http://schemas.microsoft.com/office/drawing/2014/main" id="{5E6D6649-1B34-48C8-BC46-6AEAE2C2A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19"/>
                <a:ext cx="179" cy="2"/>
              </a:xfrm>
              <a:prstGeom prst="rect">
                <a:avLst/>
              </a:prstGeom>
              <a:solidFill>
                <a:srgbClr val="98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Rectangle 192">
                <a:extLst>
                  <a:ext uri="{FF2B5EF4-FFF2-40B4-BE49-F238E27FC236}">
                    <a16:creationId xmlns:a16="http://schemas.microsoft.com/office/drawing/2014/main" id="{CBE51A74-9674-4034-B89F-76F08F1D6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21"/>
                <a:ext cx="179" cy="3"/>
              </a:xfrm>
              <a:prstGeom prst="rect">
                <a:avLst/>
              </a:prstGeom>
              <a:solidFill>
                <a:srgbClr val="74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Rectangle 193">
                <a:extLst>
                  <a:ext uri="{FF2B5EF4-FFF2-40B4-BE49-F238E27FC236}">
                    <a16:creationId xmlns:a16="http://schemas.microsoft.com/office/drawing/2014/main" id="{5AA97261-7F56-43A9-A218-F86482E64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24"/>
                <a:ext cx="179" cy="2"/>
              </a:xfrm>
              <a:prstGeom prst="rect">
                <a:avLst/>
              </a:prstGeom>
              <a:solidFill>
                <a:srgbClr val="5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Rectangle 194">
                <a:extLst>
                  <a:ext uri="{FF2B5EF4-FFF2-40B4-BE49-F238E27FC236}">
                    <a16:creationId xmlns:a16="http://schemas.microsoft.com/office/drawing/2014/main" id="{90A32AEB-9457-4FE4-AB20-1817B48D7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26"/>
                <a:ext cx="179" cy="2"/>
              </a:xfrm>
              <a:prstGeom prst="rect">
                <a:avLst/>
              </a:prstGeom>
              <a:solidFill>
                <a:srgbClr val="2C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Rectangle 195">
                <a:extLst>
                  <a:ext uri="{FF2B5EF4-FFF2-40B4-BE49-F238E27FC236}">
                    <a16:creationId xmlns:a16="http://schemas.microsoft.com/office/drawing/2014/main" id="{D0D252F0-EFC7-4D0C-9420-1068E5C21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28"/>
                <a:ext cx="179" cy="3"/>
              </a:xfrm>
              <a:prstGeom prst="rect">
                <a:avLst/>
              </a:prstGeom>
              <a:solidFill>
                <a:srgbClr val="08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Rectangle 196">
                <a:extLst>
                  <a:ext uri="{FF2B5EF4-FFF2-40B4-BE49-F238E27FC236}">
                    <a16:creationId xmlns:a16="http://schemas.microsoft.com/office/drawing/2014/main" id="{E6110272-B223-411D-A79F-B1107F618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" y="1431"/>
                <a:ext cx="179" cy="2"/>
              </a:xfrm>
              <a:prstGeom prst="rect">
                <a:avLst/>
              </a:prstGeom>
              <a:solidFill>
                <a:srgbClr val="1C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Freeform 197">
                <a:extLst>
                  <a:ext uri="{FF2B5EF4-FFF2-40B4-BE49-F238E27FC236}">
                    <a16:creationId xmlns:a16="http://schemas.microsoft.com/office/drawing/2014/main" id="{0D00FB4F-CECE-42B2-B06F-32C4ADB34E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" y="1395"/>
                <a:ext cx="177" cy="35"/>
              </a:xfrm>
              <a:custGeom>
                <a:avLst/>
                <a:gdLst>
                  <a:gd name="T0" fmla="*/ 1128 w 1151"/>
                  <a:gd name="T1" fmla="*/ 46 h 227"/>
                  <a:gd name="T2" fmla="*/ 1106 w 1151"/>
                  <a:gd name="T3" fmla="*/ 83 h 227"/>
                  <a:gd name="T4" fmla="*/ 1128 w 1151"/>
                  <a:gd name="T5" fmla="*/ 121 h 227"/>
                  <a:gd name="T6" fmla="*/ 1151 w 1151"/>
                  <a:gd name="T7" fmla="*/ 204 h 227"/>
                  <a:gd name="T8" fmla="*/ 1151 w 1151"/>
                  <a:gd name="T9" fmla="*/ 204 h 227"/>
                  <a:gd name="T10" fmla="*/ 1036 w 1151"/>
                  <a:gd name="T11" fmla="*/ 46 h 227"/>
                  <a:gd name="T12" fmla="*/ 1013 w 1151"/>
                  <a:gd name="T13" fmla="*/ 83 h 227"/>
                  <a:gd name="T14" fmla="*/ 1036 w 1151"/>
                  <a:gd name="T15" fmla="*/ 121 h 227"/>
                  <a:gd name="T16" fmla="*/ 1059 w 1151"/>
                  <a:gd name="T17" fmla="*/ 204 h 227"/>
                  <a:gd name="T18" fmla="*/ 1059 w 1151"/>
                  <a:gd name="T19" fmla="*/ 204 h 227"/>
                  <a:gd name="T20" fmla="*/ 944 w 1151"/>
                  <a:gd name="T21" fmla="*/ 46 h 227"/>
                  <a:gd name="T22" fmla="*/ 921 w 1151"/>
                  <a:gd name="T23" fmla="*/ 83 h 227"/>
                  <a:gd name="T24" fmla="*/ 944 w 1151"/>
                  <a:gd name="T25" fmla="*/ 121 h 227"/>
                  <a:gd name="T26" fmla="*/ 967 w 1151"/>
                  <a:gd name="T27" fmla="*/ 204 h 227"/>
                  <a:gd name="T28" fmla="*/ 967 w 1151"/>
                  <a:gd name="T29" fmla="*/ 204 h 227"/>
                  <a:gd name="T30" fmla="*/ 852 w 1151"/>
                  <a:gd name="T31" fmla="*/ 46 h 227"/>
                  <a:gd name="T32" fmla="*/ 829 w 1151"/>
                  <a:gd name="T33" fmla="*/ 83 h 227"/>
                  <a:gd name="T34" fmla="*/ 852 w 1151"/>
                  <a:gd name="T35" fmla="*/ 121 h 227"/>
                  <a:gd name="T36" fmla="*/ 875 w 1151"/>
                  <a:gd name="T37" fmla="*/ 204 h 227"/>
                  <a:gd name="T38" fmla="*/ 875 w 1151"/>
                  <a:gd name="T39" fmla="*/ 204 h 227"/>
                  <a:gd name="T40" fmla="*/ 760 w 1151"/>
                  <a:gd name="T41" fmla="*/ 46 h 227"/>
                  <a:gd name="T42" fmla="*/ 737 w 1151"/>
                  <a:gd name="T43" fmla="*/ 83 h 227"/>
                  <a:gd name="T44" fmla="*/ 760 w 1151"/>
                  <a:gd name="T45" fmla="*/ 121 h 227"/>
                  <a:gd name="T46" fmla="*/ 783 w 1151"/>
                  <a:gd name="T47" fmla="*/ 204 h 227"/>
                  <a:gd name="T48" fmla="*/ 783 w 1151"/>
                  <a:gd name="T49" fmla="*/ 204 h 227"/>
                  <a:gd name="T50" fmla="*/ 668 w 1151"/>
                  <a:gd name="T51" fmla="*/ 46 h 227"/>
                  <a:gd name="T52" fmla="*/ 645 w 1151"/>
                  <a:gd name="T53" fmla="*/ 83 h 227"/>
                  <a:gd name="T54" fmla="*/ 668 w 1151"/>
                  <a:gd name="T55" fmla="*/ 121 h 227"/>
                  <a:gd name="T56" fmla="*/ 690 w 1151"/>
                  <a:gd name="T57" fmla="*/ 204 h 227"/>
                  <a:gd name="T58" fmla="*/ 690 w 1151"/>
                  <a:gd name="T59" fmla="*/ 204 h 227"/>
                  <a:gd name="T60" fmla="*/ 484 w 1151"/>
                  <a:gd name="T61" fmla="*/ 46 h 227"/>
                  <a:gd name="T62" fmla="*/ 461 w 1151"/>
                  <a:gd name="T63" fmla="*/ 83 h 227"/>
                  <a:gd name="T64" fmla="*/ 484 w 1151"/>
                  <a:gd name="T65" fmla="*/ 121 h 227"/>
                  <a:gd name="T66" fmla="*/ 506 w 1151"/>
                  <a:gd name="T67" fmla="*/ 204 h 227"/>
                  <a:gd name="T68" fmla="*/ 506 w 1151"/>
                  <a:gd name="T69" fmla="*/ 204 h 227"/>
                  <a:gd name="T70" fmla="*/ 391 w 1151"/>
                  <a:gd name="T71" fmla="*/ 46 h 227"/>
                  <a:gd name="T72" fmla="*/ 369 w 1151"/>
                  <a:gd name="T73" fmla="*/ 83 h 227"/>
                  <a:gd name="T74" fmla="*/ 391 w 1151"/>
                  <a:gd name="T75" fmla="*/ 121 h 227"/>
                  <a:gd name="T76" fmla="*/ 414 w 1151"/>
                  <a:gd name="T77" fmla="*/ 204 h 227"/>
                  <a:gd name="T78" fmla="*/ 414 w 1151"/>
                  <a:gd name="T79" fmla="*/ 204 h 227"/>
                  <a:gd name="T80" fmla="*/ 299 w 1151"/>
                  <a:gd name="T81" fmla="*/ 46 h 227"/>
                  <a:gd name="T82" fmla="*/ 277 w 1151"/>
                  <a:gd name="T83" fmla="*/ 83 h 227"/>
                  <a:gd name="T84" fmla="*/ 299 w 1151"/>
                  <a:gd name="T85" fmla="*/ 121 h 227"/>
                  <a:gd name="T86" fmla="*/ 322 w 1151"/>
                  <a:gd name="T87" fmla="*/ 204 h 227"/>
                  <a:gd name="T88" fmla="*/ 322 w 1151"/>
                  <a:gd name="T89" fmla="*/ 204 h 227"/>
                  <a:gd name="T90" fmla="*/ 207 w 1151"/>
                  <a:gd name="T91" fmla="*/ 46 h 227"/>
                  <a:gd name="T92" fmla="*/ 185 w 1151"/>
                  <a:gd name="T93" fmla="*/ 83 h 227"/>
                  <a:gd name="T94" fmla="*/ 207 w 1151"/>
                  <a:gd name="T95" fmla="*/ 121 h 227"/>
                  <a:gd name="T96" fmla="*/ 230 w 1151"/>
                  <a:gd name="T97" fmla="*/ 204 h 227"/>
                  <a:gd name="T98" fmla="*/ 230 w 1151"/>
                  <a:gd name="T99" fmla="*/ 204 h 227"/>
                  <a:gd name="T100" fmla="*/ 115 w 1151"/>
                  <a:gd name="T101" fmla="*/ 46 h 227"/>
                  <a:gd name="T102" fmla="*/ 92 w 1151"/>
                  <a:gd name="T103" fmla="*/ 83 h 227"/>
                  <a:gd name="T104" fmla="*/ 115 w 1151"/>
                  <a:gd name="T105" fmla="*/ 121 h 227"/>
                  <a:gd name="T106" fmla="*/ 138 w 1151"/>
                  <a:gd name="T107" fmla="*/ 204 h 227"/>
                  <a:gd name="T108" fmla="*/ 138 w 1151"/>
                  <a:gd name="T109" fmla="*/ 204 h 227"/>
                  <a:gd name="T110" fmla="*/ 23 w 1151"/>
                  <a:gd name="T111" fmla="*/ 46 h 227"/>
                  <a:gd name="T112" fmla="*/ 0 w 1151"/>
                  <a:gd name="T113" fmla="*/ 83 h 227"/>
                  <a:gd name="T114" fmla="*/ 23 w 1151"/>
                  <a:gd name="T115" fmla="*/ 121 h 227"/>
                  <a:gd name="T116" fmla="*/ 46 w 1151"/>
                  <a:gd name="T117" fmla="*/ 204 h 227"/>
                  <a:gd name="T118" fmla="*/ 46 w 1151"/>
                  <a:gd name="T119" fmla="*/ 20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51" h="227">
                    <a:moveTo>
                      <a:pt x="1151" y="23"/>
                    </a:moveTo>
                    <a:cubicBezTo>
                      <a:pt x="1151" y="10"/>
                      <a:pt x="1141" y="0"/>
                      <a:pt x="1128" y="0"/>
                    </a:cubicBezTo>
                    <a:cubicBezTo>
                      <a:pt x="1116" y="0"/>
                      <a:pt x="1106" y="10"/>
                      <a:pt x="1106" y="23"/>
                    </a:cubicBezTo>
                    <a:cubicBezTo>
                      <a:pt x="1106" y="35"/>
                      <a:pt x="1116" y="46"/>
                      <a:pt x="1128" y="46"/>
                    </a:cubicBezTo>
                    <a:cubicBezTo>
                      <a:pt x="1141" y="46"/>
                      <a:pt x="1151" y="35"/>
                      <a:pt x="1151" y="23"/>
                    </a:cubicBezTo>
                    <a:close/>
                    <a:moveTo>
                      <a:pt x="1151" y="83"/>
                    </a:moveTo>
                    <a:cubicBezTo>
                      <a:pt x="1151" y="71"/>
                      <a:pt x="1141" y="61"/>
                      <a:pt x="1128" y="61"/>
                    </a:cubicBezTo>
                    <a:cubicBezTo>
                      <a:pt x="1116" y="61"/>
                      <a:pt x="1106" y="71"/>
                      <a:pt x="1106" y="83"/>
                    </a:cubicBezTo>
                    <a:cubicBezTo>
                      <a:pt x="1106" y="96"/>
                      <a:pt x="1116" y="106"/>
                      <a:pt x="1128" y="106"/>
                    </a:cubicBezTo>
                    <a:cubicBezTo>
                      <a:pt x="1141" y="106"/>
                      <a:pt x="1151" y="96"/>
                      <a:pt x="1151" y="83"/>
                    </a:cubicBezTo>
                    <a:close/>
                    <a:moveTo>
                      <a:pt x="1151" y="144"/>
                    </a:moveTo>
                    <a:cubicBezTo>
                      <a:pt x="1151" y="131"/>
                      <a:pt x="1141" y="121"/>
                      <a:pt x="1128" y="121"/>
                    </a:cubicBezTo>
                    <a:cubicBezTo>
                      <a:pt x="1116" y="121"/>
                      <a:pt x="1106" y="131"/>
                      <a:pt x="1106" y="144"/>
                    </a:cubicBezTo>
                    <a:cubicBezTo>
                      <a:pt x="1106" y="156"/>
                      <a:pt x="1116" y="167"/>
                      <a:pt x="1128" y="167"/>
                    </a:cubicBezTo>
                    <a:cubicBezTo>
                      <a:pt x="1141" y="167"/>
                      <a:pt x="1151" y="156"/>
                      <a:pt x="1151" y="144"/>
                    </a:cubicBezTo>
                    <a:close/>
                    <a:moveTo>
                      <a:pt x="1151" y="204"/>
                    </a:moveTo>
                    <a:cubicBezTo>
                      <a:pt x="1151" y="192"/>
                      <a:pt x="1141" y="182"/>
                      <a:pt x="1128" y="182"/>
                    </a:cubicBezTo>
                    <a:cubicBezTo>
                      <a:pt x="1116" y="182"/>
                      <a:pt x="1106" y="192"/>
                      <a:pt x="1106" y="204"/>
                    </a:cubicBezTo>
                    <a:cubicBezTo>
                      <a:pt x="1106" y="217"/>
                      <a:pt x="1116" y="227"/>
                      <a:pt x="1128" y="227"/>
                    </a:cubicBezTo>
                    <a:cubicBezTo>
                      <a:pt x="1141" y="227"/>
                      <a:pt x="1151" y="217"/>
                      <a:pt x="1151" y="204"/>
                    </a:cubicBezTo>
                    <a:close/>
                    <a:moveTo>
                      <a:pt x="1059" y="23"/>
                    </a:moveTo>
                    <a:cubicBezTo>
                      <a:pt x="1059" y="10"/>
                      <a:pt x="1049" y="0"/>
                      <a:pt x="1036" y="0"/>
                    </a:cubicBezTo>
                    <a:cubicBezTo>
                      <a:pt x="1024" y="0"/>
                      <a:pt x="1013" y="10"/>
                      <a:pt x="1013" y="23"/>
                    </a:cubicBezTo>
                    <a:cubicBezTo>
                      <a:pt x="1013" y="35"/>
                      <a:pt x="1024" y="46"/>
                      <a:pt x="1036" y="46"/>
                    </a:cubicBezTo>
                    <a:cubicBezTo>
                      <a:pt x="1049" y="46"/>
                      <a:pt x="1059" y="35"/>
                      <a:pt x="1059" y="23"/>
                    </a:cubicBezTo>
                    <a:close/>
                    <a:moveTo>
                      <a:pt x="1059" y="83"/>
                    </a:moveTo>
                    <a:cubicBezTo>
                      <a:pt x="1059" y="71"/>
                      <a:pt x="1049" y="61"/>
                      <a:pt x="1036" y="61"/>
                    </a:cubicBezTo>
                    <a:cubicBezTo>
                      <a:pt x="1024" y="61"/>
                      <a:pt x="1013" y="71"/>
                      <a:pt x="1013" y="83"/>
                    </a:cubicBezTo>
                    <a:cubicBezTo>
                      <a:pt x="1013" y="96"/>
                      <a:pt x="1024" y="106"/>
                      <a:pt x="1036" y="106"/>
                    </a:cubicBezTo>
                    <a:cubicBezTo>
                      <a:pt x="1049" y="106"/>
                      <a:pt x="1059" y="96"/>
                      <a:pt x="1059" y="83"/>
                    </a:cubicBezTo>
                    <a:close/>
                    <a:moveTo>
                      <a:pt x="1059" y="144"/>
                    </a:moveTo>
                    <a:cubicBezTo>
                      <a:pt x="1059" y="131"/>
                      <a:pt x="1049" y="121"/>
                      <a:pt x="1036" y="121"/>
                    </a:cubicBezTo>
                    <a:cubicBezTo>
                      <a:pt x="1024" y="121"/>
                      <a:pt x="1013" y="131"/>
                      <a:pt x="1013" y="144"/>
                    </a:cubicBezTo>
                    <a:cubicBezTo>
                      <a:pt x="1013" y="156"/>
                      <a:pt x="1024" y="167"/>
                      <a:pt x="1036" y="167"/>
                    </a:cubicBezTo>
                    <a:cubicBezTo>
                      <a:pt x="1049" y="167"/>
                      <a:pt x="1059" y="156"/>
                      <a:pt x="1059" y="144"/>
                    </a:cubicBezTo>
                    <a:close/>
                    <a:moveTo>
                      <a:pt x="1059" y="204"/>
                    </a:moveTo>
                    <a:cubicBezTo>
                      <a:pt x="1059" y="192"/>
                      <a:pt x="1049" y="182"/>
                      <a:pt x="1036" y="182"/>
                    </a:cubicBezTo>
                    <a:cubicBezTo>
                      <a:pt x="1024" y="182"/>
                      <a:pt x="1013" y="192"/>
                      <a:pt x="1013" y="204"/>
                    </a:cubicBezTo>
                    <a:cubicBezTo>
                      <a:pt x="1013" y="217"/>
                      <a:pt x="1024" y="227"/>
                      <a:pt x="1036" y="227"/>
                    </a:cubicBezTo>
                    <a:cubicBezTo>
                      <a:pt x="1049" y="227"/>
                      <a:pt x="1059" y="217"/>
                      <a:pt x="1059" y="204"/>
                    </a:cubicBezTo>
                    <a:close/>
                    <a:moveTo>
                      <a:pt x="967" y="23"/>
                    </a:moveTo>
                    <a:cubicBezTo>
                      <a:pt x="967" y="10"/>
                      <a:pt x="957" y="0"/>
                      <a:pt x="944" y="0"/>
                    </a:cubicBezTo>
                    <a:cubicBezTo>
                      <a:pt x="932" y="0"/>
                      <a:pt x="921" y="10"/>
                      <a:pt x="921" y="23"/>
                    </a:cubicBezTo>
                    <a:cubicBezTo>
                      <a:pt x="921" y="35"/>
                      <a:pt x="932" y="46"/>
                      <a:pt x="944" y="46"/>
                    </a:cubicBezTo>
                    <a:cubicBezTo>
                      <a:pt x="957" y="46"/>
                      <a:pt x="967" y="35"/>
                      <a:pt x="967" y="23"/>
                    </a:cubicBezTo>
                    <a:close/>
                    <a:moveTo>
                      <a:pt x="967" y="83"/>
                    </a:moveTo>
                    <a:cubicBezTo>
                      <a:pt x="967" y="71"/>
                      <a:pt x="957" y="61"/>
                      <a:pt x="944" y="61"/>
                    </a:cubicBezTo>
                    <a:cubicBezTo>
                      <a:pt x="932" y="61"/>
                      <a:pt x="921" y="71"/>
                      <a:pt x="921" y="83"/>
                    </a:cubicBezTo>
                    <a:cubicBezTo>
                      <a:pt x="921" y="96"/>
                      <a:pt x="932" y="106"/>
                      <a:pt x="944" y="106"/>
                    </a:cubicBezTo>
                    <a:cubicBezTo>
                      <a:pt x="957" y="106"/>
                      <a:pt x="967" y="96"/>
                      <a:pt x="967" y="83"/>
                    </a:cubicBezTo>
                    <a:close/>
                    <a:moveTo>
                      <a:pt x="967" y="144"/>
                    </a:moveTo>
                    <a:cubicBezTo>
                      <a:pt x="967" y="131"/>
                      <a:pt x="957" y="121"/>
                      <a:pt x="944" y="121"/>
                    </a:cubicBezTo>
                    <a:cubicBezTo>
                      <a:pt x="932" y="121"/>
                      <a:pt x="921" y="131"/>
                      <a:pt x="921" y="144"/>
                    </a:cubicBezTo>
                    <a:cubicBezTo>
                      <a:pt x="921" y="156"/>
                      <a:pt x="932" y="167"/>
                      <a:pt x="944" y="167"/>
                    </a:cubicBezTo>
                    <a:cubicBezTo>
                      <a:pt x="957" y="167"/>
                      <a:pt x="967" y="156"/>
                      <a:pt x="967" y="144"/>
                    </a:cubicBezTo>
                    <a:close/>
                    <a:moveTo>
                      <a:pt x="967" y="204"/>
                    </a:moveTo>
                    <a:cubicBezTo>
                      <a:pt x="967" y="192"/>
                      <a:pt x="957" y="182"/>
                      <a:pt x="944" y="182"/>
                    </a:cubicBezTo>
                    <a:cubicBezTo>
                      <a:pt x="932" y="182"/>
                      <a:pt x="921" y="192"/>
                      <a:pt x="921" y="204"/>
                    </a:cubicBezTo>
                    <a:cubicBezTo>
                      <a:pt x="921" y="217"/>
                      <a:pt x="932" y="227"/>
                      <a:pt x="944" y="227"/>
                    </a:cubicBezTo>
                    <a:cubicBezTo>
                      <a:pt x="957" y="227"/>
                      <a:pt x="967" y="217"/>
                      <a:pt x="967" y="204"/>
                    </a:cubicBezTo>
                    <a:close/>
                    <a:moveTo>
                      <a:pt x="875" y="23"/>
                    </a:moveTo>
                    <a:cubicBezTo>
                      <a:pt x="875" y="10"/>
                      <a:pt x="864" y="0"/>
                      <a:pt x="852" y="0"/>
                    </a:cubicBezTo>
                    <a:cubicBezTo>
                      <a:pt x="839" y="0"/>
                      <a:pt x="829" y="10"/>
                      <a:pt x="829" y="23"/>
                    </a:cubicBezTo>
                    <a:cubicBezTo>
                      <a:pt x="829" y="35"/>
                      <a:pt x="839" y="46"/>
                      <a:pt x="852" y="46"/>
                    </a:cubicBezTo>
                    <a:cubicBezTo>
                      <a:pt x="864" y="46"/>
                      <a:pt x="875" y="35"/>
                      <a:pt x="875" y="23"/>
                    </a:cubicBezTo>
                    <a:close/>
                    <a:moveTo>
                      <a:pt x="875" y="83"/>
                    </a:moveTo>
                    <a:cubicBezTo>
                      <a:pt x="875" y="71"/>
                      <a:pt x="864" y="61"/>
                      <a:pt x="852" y="61"/>
                    </a:cubicBezTo>
                    <a:cubicBezTo>
                      <a:pt x="839" y="61"/>
                      <a:pt x="829" y="71"/>
                      <a:pt x="829" y="83"/>
                    </a:cubicBezTo>
                    <a:cubicBezTo>
                      <a:pt x="829" y="96"/>
                      <a:pt x="839" y="106"/>
                      <a:pt x="852" y="106"/>
                    </a:cubicBezTo>
                    <a:cubicBezTo>
                      <a:pt x="864" y="106"/>
                      <a:pt x="875" y="96"/>
                      <a:pt x="875" y="83"/>
                    </a:cubicBezTo>
                    <a:close/>
                    <a:moveTo>
                      <a:pt x="875" y="144"/>
                    </a:moveTo>
                    <a:cubicBezTo>
                      <a:pt x="875" y="131"/>
                      <a:pt x="864" y="121"/>
                      <a:pt x="852" y="121"/>
                    </a:cubicBezTo>
                    <a:cubicBezTo>
                      <a:pt x="839" y="121"/>
                      <a:pt x="829" y="131"/>
                      <a:pt x="829" y="144"/>
                    </a:cubicBezTo>
                    <a:cubicBezTo>
                      <a:pt x="829" y="156"/>
                      <a:pt x="839" y="167"/>
                      <a:pt x="852" y="167"/>
                    </a:cubicBezTo>
                    <a:cubicBezTo>
                      <a:pt x="864" y="167"/>
                      <a:pt x="875" y="156"/>
                      <a:pt x="875" y="144"/>
                    </a:cubicBezTo>
                    <a:close/>
                    <a:moveTo>
                      <a:pt x="875" y="204"/>
                    </a:moveTo>
                    <a:cubicBezTo>
                      <a:pt x="875" y="192"/>
                      <a:pt x="864" y="182"/>
                      <a:pt x="852" y="182"/>
                    </a:cubicBezTo>
                    <a:cubicBezTo>
                      <a:pt x="839" y="182"/>
                      <a:pt x="829" y="192"/>
                      <a:pt x="829" y="204"/>
                    </a:cubicBezTo>
                    <a:cubicBezTo>
                      <a:pt x="829" y="217"/>
                      <a:pt x="839" y="227"/>
                      <a:pt x="852" y="227"/>
                    </a:cubicBezTo>
                    <a:cubicBezTo>
                      <a:pt x="864" y="227"/>
                      <a:pt x="875" y="217"/>
                      <a:pt x="875" y="204"/>
                    </a:cubicBezTo>
                    <a:close/>
                    <a:moveTo>
                      <a:pt x="783" y="23"/>
                    </a:moveTo>
                    <a:cubicBezTo>
                      <a:pt x="783" y="10"/>
                      <a:pt x="772" y="0"/>
                      <a:pt x="760" y="0"/>
                    </a:cubicBezTo>
                    <a:cubicBezTo>
                      <a:pt x="747" y="0"/>
                      <a:pt x="737" y="10"/>
                      <a:pt x="737" y="23"/>
                    </a:cubicBezTo>
                    <a:cubicBezTo>
                      <a:pt x="737" y="35"/>
                      <a:pt x="747" y="46"/>
                      <a:pt x="760" y="46"/>
                    </a:cubicBezTo>
                    <a:cubicBezTo>
                      <a:pt x="772" y="46"/>
                      <a:pt x="783" y="35"/>
                      <a:pt x="783" y="23"/>
                    </a:cubicBezTo>
                    <a:close/>
                    <a:moveTo>
                      <a:pt x="783" y="83"/>
                    </a:moveTo>
                    <a:cubicBezTo>
                      <a:pt x="783" y="71"/>
                      <a:pt x="772" y="61"/>
                      <a:pt x="760" y="61"/>
                    </a:cubicBezTo>
                    <a:cubicBezTo>
                      <a:pt x="747" y="61"/>
                      <a:pt x="737" y="71"/>
                      <a:pt x="737" y="83"/>
                    </a:cubicBezTo>
                    <a:cubicBezTo>
                      <a:pt x="737" y="96"/>
                      <a:pt x="747" y="106"/>
                      <a:pt x="760" y="106"/>
                    </a:cubicBezTo>
                    <a:cubicBezTo>
                      <a:pt x="772" y="106"/>
                      <a:pt x="783" y="96"/>
                      <a:pt x="783" y="83"/>
                    </a:cubicBezTo>
                    <a:close/>
                    <a:moveTo>
                      <a:pt x="783" y="144"/>
                    </a:moveTo>
                    <a:cubicBezTo>
                      <a:pt x="783" y="131"/>
                      <a:pt x="772" y="121"/>
                      <a:pt x="760" y="121"/>
                    </a:cubicBezTo>
                    <a:cubicBezTo>
                      <a:pt x="747" y="121"/>
                      <a:pt x="737" y="131"/>
                      <a:pt x="737" y="144"/>
                    </a:cubicBezTo>
                    <a:cubicBezTo>
                      <a:pt x="737" y="156"/>
                      <a:pt x="747" y="167"/>
                      <a:pt x="760" y="167"/>
                    </a:cubicBezTo>
                    <a:cubicBezTo>
                      <a:pt x="772" y="167"/>
                      <a:pt x="783" y="156"/>
                      <a:pt x="783" y="144"/>
                    </a:cubicBezTo>
                    <a:close/>
                    <a:moveTo>
                      <a:pt x="783" y="204"/>
                    </a:moveTo>
                    <a:cubicBezTo>
                      <a:pt x="783" y="192"/>
                      <a:pt x="772" y="182"/>
                      <a:pt x="760" y="182"/>
                    </a:cubicBezTo>
                    <a:cubicBezTo>
                      <a:pt x="747" y="182"/>
                      <a:pt x="737" y="192"/>
                      <a:pt x="737" y="204"/>
                    </a:cubicBezTo>
                    <a:cubicBezTo>
                      <a:pt x="737" y="217"/>
                      <a:pt x="747" y="227"/>
                      <a:pt x="760" y="227"/>
                    </a:cubicBezTo>
                    <a:cubicBezTo>
                      <a:pt x="772" y="227"/>
                      <a:pt x="783" y="217"/>
                      <a:pt x="783" y="204"/>
                    </a:cubicBezTo>
                    <a:close/>
                    <a:moveTo>
                      <a:pt x="690" y="23"/>
                    </a:moveTo>
                    <a:cubicBezTo>
                      <a:pt x="690" y="10"/>
                      <a:pt x="680" y="0"/>
                      <a:pt x="668" y="0"/>
                    </a:cubicBezTo>
                    <a:cubicBezTo>
                      <a:pt x="655" y="0"/>
                      <a:pt x="645" y="10"/>
                      <a:pt x="645" y="23"/>
                    </a:cubicBezTo>
                    <a:cubicBezTo>
                      <a:pt x="645" y="35"/>
                      <a:pt x="655" y="46"/>
                      <a:pt x="668" y="46"/>
                    </a:cubicBezTo>
                    <a:cubicBezTo>
                      <a:pt x="680" y="46"/>
                      <a:pt x="690" y="35"/>
                      <a:pt x="690" y="23"/>
                    </a:cubicBezTo>
                    <a:close/>
                    <a:moveTo>
                      <a:pt x="690" y="83"/>
                    </a:moveTo>
                    <a:cubicBezTo>
                      <a:pt x="690" y="71"/>
                      <a:pt x="680" y="61"/>
                      <a:pt x="668" y="61"/>
                    </a:cubicBezTo>
                    <a:cubicBezTo>
                      <a:pt x="655" y="61"/>
                      <a:pt x="645" y="71"/>
                      <a:pt x="645" y="83"/>
                    </a:cubicBezTo>
                    <a:cubicBezTo>
                      <a:pt x="645" y="96"/>
                      <a:pt x="655" y="106"/>
                      <a:pt x="668" y="106"/>
                    </a:cubicBezTo>
                    <a:cubicBezTo>
                      <a:pt x="680" y="106"/>
                      <a:pt x="690" y="96"/>
                      <a:pt x="690" y="83"/>
                    </a:cubicBezTo>
                    <a:close/>
                    <a:moveTo>
                      <a:pt x="690" y="144"/>
                    </a:moveTo>
                    <a:cubicBezTo>
                      <a:pt x="690" y="131"/>
                      <a:pt x="680" y="121"/>
                      <a:pt x="668" y="121"/>
                    </a:cubicBezTo>
                    <a:cubicBezTo>
                      <a:pt x="655" y="121"/>
                      <a:pt x="645" y="131"/>
                      <a:pt x="645" y="144"/>
                    </a:cubicBezTo>
                    <a:cubicBezTo>
                      <a:pt x="645" y="156"/>
                      <a:pt x="655" y="167"/>
                      <a:pt x="668" y="167"/>
                    </a:cubicBezTo>
                    <a:cubicBezTo>
                      <a:pt x="680" y="167"/>
                      <a:pt x="690" y="156"/>
                      <a:pt x="690" y="144"/>
                    </a:cubicBezTo>
                    <a:close/>
                    <a:moveTo>
                      <a:pt x="690" y="204"/>
                    </a:moveTo>
                    <a:cubicBezTo>
                      <a:pt x="690" y="192"/>
                      <a:pt x="680" y="182"/>
                      <a:pt x="668" y="182"/>
                    </a:cubicBezTo>
                    <a:cubicBezTo>
                      <a:pt x="655" y="182"/>
                      <a:pt x="645" y="192"/>
                      <a:pt x="645" y="204"/>
                    </a:cubicBezTo>
                    <a:cubicBezTo>
                      <a:pt x="645" y="217"/>
                      <a:pt x="655" y="227"/>
                      <a:pt x="668" y="227"/>
                    </a:cubicBezTo>
                    <a:cubicBezTo>
                      <a:pt x="680" y="227"/>
                      <a:pt x="690" y="217"/>
                      <a:pt x="690" y="204"/>
                    </a:cubicBezTo>
                    <a:close/>
                    <a:moveTo>
                      <a:pt x="506" y="23"/>
                    </a:moveTo>
                    <a:cubicBezTo>
                      <a:pt x="506" y="10"/>
                      <a:pt x="496" y="0"/>
                      <a:pt x="484" y="0"/>
                    </a:cubicBezTo>
                    <a:cubicBezTo>
                      <a:pt x="471" y="0"/>
                      <a:pt x="461" y="10"/>
                      <a:pt x="461" y="23"/>
                    </a:cubicBezTo>
                    <a:cubicBezTo>
                      <a:pt x="461" y="35"/>
                      <a:pt x="471" y="46"/>
                      <a:pt x="484" y="46"/>
                    </a:cubicBezTo>
                    <a:cubicBezTo>
                      <a:pt x="496" y="46"/>
                      <a:pt x="506" y="35"/>
                      <a:pt x="506" y="23"/>
                    </a:cubicBezTo>
                    <a:close/>
                    <a:moveTo>
                      <a:pt x="506" y="83"/>
                    </a:moveTo>
                    <a:cubicBezTo>
                      <a:pt x="506" y="71"/>
                      <a:pt x="496" y="61"/>
                      <a:pt x="484" y="61"/>
                    </a:cubicBezTo>
                    <a:cubicBezTo>
                      <a:pt x="471" y="61"/>
                      <a:pt x="461" y="71"/>
                      <a:pt x="461" y="83"/>
                    </a:cubicBezTo>
                    <a:cubicBezTo>
                      <a:pt x="461" y="96"/>
                      <a:pt x="471" y="106"/>
                      <a:pt x="484" y="106"/>
                    </a:cubicBezTo>
                    <a:cubicBezTo>
                      <a:pt x="496" y="106"/>
                      <a:pt x="506" y="96"/>
                      <a:pt x="506" y="83"/>
                    </a:cubicBezTo>
                    <a:close/>
                    <a:moveTo>
                      <a:pt x="506" y="144"/>
                    </a:moveTo>
                    <a:cubicBezTo>
                      <a:pt x="506" y="131"/>
                      <a:pt x="496" y="121"/>
                      <a:pt x="484" y="121"/>
                    </a:cubicBezTo>
                    <a:cubicBezTo>
                      <a:pt x="471" y="121"/>
                      <a:pt x="461" y="131"/>
                      <a:pt x="461" y="144"/>
                    </a:cubicBezTo>
                    <a:cubicBezTo>
                      <a:pt x="461" y="156"/>
                      <a:pt x="471" y="167"/>
                      <a:pt x="484" y="167"/>
                    </a:cubicBezTo>
                    <a:cubicBezTo>
                      <a:pt x="496" y="167"/>
                      <a:pt x="506" y="156"/>
                      <a:pt x="506" y="144"/>
                    </a:cubicBezTo>
                    <a:close/>
                    <a:moveTo>
                      <a:pt x="506" y="204"/>
                    </a:moveTo>
                    <a:cubicBezTo>
                      <a:pt x="506" y="192"/>
                      <a:pt x="496" y="182"/>
                      <a:pt x="484" y="182"/>
                    </a:cubicBezTo>
                    <a:cubicBezTo>
                      <a:pt x="471" y="182"/>
                      <a:pt x="461" y="192"/>
                      <a:pt x="461" y="204"/>
                    </a:cubicBezTo>
                    <a:cubicBezTo>
                      <a:pt x="461" y="217"/>
                      <a:pt x="471" y="227"/>
                      <a:pt x="484" y="227"/>
                    </a:cubicBezTo>
                    <a:cubicBezTo>
                      <a:pt x="496" y="227"/>
                      <a:pt x="506" y="217"/>
                      <a:pt x="506" y="204"/>
                    </a:cubicBezTo>
                    <a:close/>
                    <a:moveTo>
                      <a:pt x="414" y="23"/>
                    </a:moveTo>
                    <a:cubicBezTo>
                      <a:pt x="414" y="10"/>
                      <a:pt x="404" y="0"/>
                      <a:pt x="391" y="0"/>
                    </a:cubicBezTo>
                    <a:cubicBezTo>
                      <a:pt x="379" y="0"/>
                      <a:pt x="369" y="10"/>
                      <a:pt x="369" y="23"/>
                    </a:cubicBezTo>
                    <a:cubicBezTo>
                      <a:pt x="369" y="35"/>
                      <a:pt x="379" y="46"/>
                      <a:pt x="391" y="46"/>
                    </a:cubicBezTo>
                    <a:cubicBezTo>
                      <a:pt x="404" y="46"/>
                      <a:pt x="414" y="35"/>
                      <a:pt x="414" y="23"/>
                    </a:cubicBezTo>
                    <a:close/>
                    <a:moveTo>
                      <a:pt x="414" y="83"/>
                    </a:moveTo>
                    <a:cubicBezTo>
                      <a:pt x="414" y="71"/>
                      <a:pt x="404" y="61"/>
                      <a:pt x="391" y="61"/>
                    </a:cubicBezTo>
                    <a:cubicBezTo>
                      <a:pt x="379" y="61"/>
                      <a:pt x="369" y="71"/>
                      <a:pt x="369" y="83"/>
                    </a:cubicBezTo>
                    <a:cubicBezTo>
                      <a:pt x="369" y="96"/>
                      <a:pt x="379" y="106"/>
                      <a:pt x="391" y="106"/>
                    </a:cubicBezTo>
                    <a:cubicBezTo>
                      <a:pt x="404" y="106"/>
                      <a:pt x="414" y="96"/>
                      <a:pt x="414" y="83"/>
                    </a:cubicBezTo>
                    <a:close/>
                    <a:moveTo>
                      <a:pt x="414" y="144"/>
                    </a:moveTo>
                    <a:cubicBezTo>
                      <a:pt x="414" y="131"/>
                      <a:pt x="404" y="121"/>
                      <a:pt x="391" y="121"/>
                    </a:cubicBezTo>
                    <a:cubicBezTo>
                      <a:pt x="379" y="121"/>
                      <a:pt x="369" y="131"/>
                      <a:pt x="369" y="144"/>
                    </a:cubicBezTo>
                    <a:cubicBezTo>
                      <a:pt x="369" y="156"/>
                      <a:pt x="379" y="167"/>
                      <a:pt x="391" y="167"/>
                    </a:cubicBezTo>
                    <a:cubicBezTo>
                      <a:pt x="404" y="167"/>
                      <a:pt x="414" y="156"/>
                      <a:pt x="414" y="144"/>
                    </a:cubicBezTo>
                    <a:close/>
                    <a:moveTo>
                      <a:pt x="414" y="204"/>
                    </a:moveTo>
                    <a:cubicBezTo>
                      <a:pt x="414" y="192"/>
                      <a:pt x="404" y="182"/>
                      <a:pt x="391" y="182"/>
                    </a:cubicBezTo>
                    <a:cubicBezTo>
                      <a:pt x="379" y="182"/>
                      <a:pt x="369" y="192"/>
                      <a:pt x="369" y="204"/>
                    </a:cubicBezTo>
                    <a:cubicBezTo>
                      <a:pt x="369" y="217"/>
                      <a:pt x="379" y="227"/>
                      <a:pt x="391" y="227"/>
                    </a:cubicBezTo>
                    <a:cubicBezTo>
                      <a:pt x="404" y="227"/>
                      <a:pt x="414" y="217"/>
                      <a:pt x="414" y="204"/>
                    </a:cubicBezTo>
                    <a:close/>
                    <a:moveTo>
                      <a:pt x="322" y="23"/>
                    </a:moveTo>
                    <a:cubicBezTo>
                      <a:pt x="322" y="10"/>
                      <a:pt x="312" y="0"/>
                      <a:pt x="299" y="0"/>
                    </a:cubicBezTo>
                    <a:cubicBezTo>
                      <a:pt x="287" y="0"/>
                      <a:pt x="277" y="10"/>
                      <a:pt x="277" y="23"/>
                    </a:cubicBezTo>
                    <a:cubicBezTo>
                      <a:pt x="277" y="35"/>
                      <a:pt x="287" y="46"/>
                      <a:pt x="299" y="46"/>
                    </a:cubicBezTo>
                    <a:cubicBezTo>
                      <a:pt x="312" y="46"/>
                      <a:pt x="322" y="35"/>
                      <a:pt x="322" y="23"/>
                    </a:cubicBezTo>
                    <a:close/>
                    <a:moveTo>
                      <a:pt x="322" y="83"/>
                    </a:moveTo>
                    <a:cubicBezTo>
                      <a:pt x="322" y="71"/>
                      <a:pt x="312" y="61"/>
                      <a:pt x="299" y="61"/>
                    </a:cubicBezTo>
                    <a:cubicBezTo>
                      <a:pt x="287" y="61"/>
                      <a:pt x="277" y="71"/>
                      <a:pt x="277" y="83"/>
                    </a:cubicBezTo>
                    <a:cubicBezTo>
                      <a:pt x="277" y="96"/>
                      <a:pt x="287" y="106"/>
                      <a:pt x="299" y="106"/>
                    </a:cubicBezTo>
                    <a:cubicBezTo>
                      <a:pt x="312" y="106"/>
                      <a:pt x="322" y="96"/>
                      <a:pt x="322" y="83"/>
                    </a:cubicBezTo>
                    <a:close/>
                    <a:moveTo>
                      <a:pt x="322" y="144"/>
                    </a:moveTo>
                    <a:cubicBezTo>
                      <a:pt x="322" y="131"/>
                      <a:pt x="312" y="121"/>
                      <a:pt x="299" y="121"/>
                    </a:cubicBezTo>
                    <a:cubicBezTo>
                      <a:pt x="287" y="121"/>
                      <a:pt x="277" y="131"/>
                      <a:pt x="277" y="144"/>
                    </a:cubicBezTo>
                    <a:cubicBezTo>
                      <a:pt x="277" y="156"/>
                      <a:pt x="287" y="167"/>
                      <a:pt x="299" y="167"/>
                    </a:cubicBezTo>
                    <a:cubicBezTo>
                      <a:pt x="312" y="167"/>
                      <a:pt x="322" y="156"/>
                      <a:pt x="322" y="144"/>
                    </a:cubicBezTo>
                    <a:close/>
                    <a:moveTo>
                      <a:pt x="322" y="204"/>
                    </a:moveTo>
                    <a:cubicBezTo>
                      <a:pt x="322" y="192"/>
                      <a:pt x="312" y="182"/>
                      <a:pt x="299" y="182"/>
                    </a:cubicBezTo>
                    <a:cubicBezTo>
                      <a:pt x="287" y="182"/>
                      <a:pt x="277" y="192"/>
                      <a:pt x="277" y="204"/>
                    </a:cubicBezTo>
                    <a:cubicBezTo>
                      <a:pt x="277" y="217"/>
                      <a:pt x="287" y="227"/>
                      <a:pt x="299" y="227"/>
                    </a:cubicBezTo>
                    <a:cubicBezTo>
                      <a:pt x="312" y="227"/>
                      <a:pt x="322" y="217"/>
                      <a:pt x="322" y="204"/>
                    </a:cubicBezTo>
                    <a:close/>
                    <a:moveTo>
                      <a:pt x="230" y="23"/>
                    </a:moveTo>
                    <a:cubicBezTo>
                      <a:pt x="230" y="10"/>
                      <a:pt x="220" y="0"/>
                      <a:pt x="207" y="0"/>
                    </a:cubicBezTo>
                    <a:cubicBezTo>
                      <a:pt x="195" y="0"/>
                      <a:pt x="185" y="10"/>
                      <a:pt x="185" y="23"/>
                    </a:cubicBezTo>
                    <a:cubicBezTo>
                      <a:pt x="185" y="35"/>
                      <a:pt x="195" y="46"/>
                      <a:pt x="207" y="46"/>
                    </a:cubicBezTo>
                    <a:cubicBezTo>
                      <a:pt x="220" y="46"/>
                      <a:pt x="230" y="35"/>
                      <a:pt x="230" y="23"/>
                    </a:cubicBezTo>
                    <a:close/>
                    <a:moveTo>
                      <a:pt x="230" y="83"/>
                    </a:moveTo>
                    <a:cubicBezTo>
                      <a:pt x="230" y="71"/>
                      <a:pt x="220" y="61"/>
                      <a:pt x="207" y="61"/>
                    </a:cubicBezTo>
                    <a:cubicBezTo>
                      <a:pt x="195" y="61"/>
                      <a:pt x="185" y="71"/>
                      <a:pt x="185" y="83"/>
                    </a:cubicBezTo>
                    <a:cubicBezTo>
                      <a:pt x="185" y="96"/>
                      <a:pt x="195" y="106"/>
                      <a:pt x="207" y="106"/>
                    </a:cubicBezTo>
                    <a:cubicBezTo>
                      <a:pt x="220" y="106"/>
                      <a:pt x="230" y="96"/>
                      <a:pt x="230" y="83"/>
                    </a:cubicBezTo>
                    <a:close/>
                    <a:moveTo>
                      <a:pt x="230" y="144"/>
                    </a:moveTo>
                    <a:cubicBezTo>
                      <a:pt x="230" y="131"/>
                      <a:pt x="220" y="121"/>
                      <a:pt x="207" y="121"/>
                    </a:cubicBezTo>
                    <a:cubicBezTo>
                      <a:pt x="195" y="121"/>
                      <a:pt x="185" y="131"/>
                      <a:pt x="185" y="144"/>
                    </a:cubicBezTo>
                    <a:cubicBezTo>
                      <a:pt x="185" y="156"/>
                      <a:pt x="195" y="167"/>
                      <a:pt x="207" y="167"/>
                    </a:cubicBezTo>
                    <a:cubicBezTo>
                      <a:pt x="220" y="167"/>
                      <a:pt x="230" y="156"/>
                      <a:pt x="230" y="144"/>
                    </a:cubicBezTo>
                    <a:close/>
                    <a:moveTo>
                      <a:pt x="230" y="204"/>
                    </a:moveTo>
                    <a:cubicBezTo>
                      <a:pt x="230" y="192"/>
                      <a:pt x="220" y="182"/>
                      <a:pt x="207" y="182"/>
                    </a:cubicBezTo>
                    <a:cubicBezTo>
                      <a:pt x="195" y="182"/>
                      <a:pt x="185" y="192"/>
                      <a:pt x="185" y="204"/>
                    </a:cubicBezTo>
                    <a:cubicBezTo>
                      <a:pt x="185" y="217"/>
                      <a:pt x="195" y="227"/>
                      <a:pt x="207" y="227"/>
                    </a:cubicBezTo>
                    <a:cubicBezTo>
                      <a:pt x="220" y="227"/>
                      <a:pt x="230" y="217"/>
                      <a:pt x="230" y="204"/>
                    </a:cubicBezTo>
                    <a:close/>
                    <a:moveTo>
                      <a:pt x="138" y="23"/>
                    </a:moveTo>
                    <a:cubicBezTo>
                      <a:pt x="138" y="10"/>
                      <a:pt x="128" y="0"/>
                      <a:pt x="115" y="0"/>
                    </a:cubicBezTo>
                    <a:cubicBezTo>
                      <a:pt x="103" y="0"/>
                      <a:pt x="92" y="10"/>
                      <a:pt x="92" y="23"/>
                    </a:cubicBezTo>
                    <a:cubicBezTo>
                      <a:pt x="92" y="35"/>
                      <a:pt x="103" y="46"/>
                      <a:pt x="115" y="46"/>
                    </a:cubicBezTo>
                    <a:cubicBezTo>
                      <a:pt x="128" y="46"/>
                      <a:pt x="138" y="35"/>
                      <a:pt x="138" y="23"/>
                    </a:cubicBezTo>
                    <a:close/>
                    <a:moveTo>
                      <a:pt x="138" y="83"/>
                    </a:moveTo>
                    <a:cubicBezTo>
                      <a:pt x="138" y="71"/>
                      <a:pt x="128" y="61"/>
                      <a:pt x="115" y="61"/>
                    </a:cubicBezTo>
                    <a:cubicBezTo>
                      <a:pt x="103" y="61"/>
                      <a:pt x="92" y="71"/>
                      <a:pt x="92" y="83"/>
                    </a:cubicBezTo>
                    <a:cubicBezTo>
                      <a:pt x="92" y="96"/>
                      <a:pt x="103" y="106"/>
                      <a:pt x="115" y="106"/>
                    </a:cubicBezTo>
                    <a:cubicBezTo>
                      <a:pt x="128" y="106"/>
                      <a:pt x="138" y="96"/>
                      <a:pt x="138" y="83"/>
                    </a:cubicBezTo>
                    <a:close/>
                    <a:moveTo>
                      <a:pt x="138" y="144"/>
                    </a:moveTo>
                    <a:cubicBezTo>
                      <a:pt x="138" y="131"/>
                      <a:pt x="128" y="121"/>
                      <a:pt x="115" y="121"/>
                    </a:cubicBezTo>
                    <a:cubicBezTo>
                      <a:pt x="103" y="121"/>
                      <a:pt x="92" y="131"/>
                      <a:pt x="92" y="144"/>
                    </a:cubicBezTo>
                    <a:cubicBezTo>
                      <a:pt x="92" y="156"/>
                      <a:pt x="103" y="167"/>
                      <a:pt x="115" y="167"/>
                    </a:cubicBezTo>
                    <a:cubicBezTo>
                      <a:pt x="128" y="167"/>
                      <a:pt x="138" y="156"/>
                      <a:pt x="138" y="144"/>
                    </a:cubicBezTo>
                    <a:close/>
                    <a:moveTo>
                      <a:pt x="138" y="204"/>
                    </a:moveTo>
                    <a:cubicBezTo>
                      <a:pt x="138" y="192"/>
                      <a:pt x="128" y="182"/>
                      <a:pt x="115" y="182"/>
                    </a:cubicBezTo>
                    <a:cubicBezTo>
                      <a:pt x="103" y="182"/>
                      <a:pt x="92" y="192"/>
                      <a:pt x="92" y="204"/>
                    </a:cubicBezTo>
                    <a:cubicBezTo>
                      <a:pt x="92" y="217"/>
                      <a:pt x="103" y="227"/>
                      <a:pt x="115" y="227"/>
                    </a:cubicBezTo>
                    <a:cubicBezTo>
                      <a:pt x="128" y="227"/>
                      <a:pt x="138" y="217"/>
                      <a:pt x="138" y="204"/>
                    </a:cubicBezTo>
                    <a:close/>
                    <a:moveTo>
                      <a:pt x="46" y="23"/>
                    </a:moveTo>
                    <a:cubicBezTo>
                      <a:pt x="46" y="10"/>
                      <a:pt x="36" y="0"/>
                      <a:pt x="23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35"/>
                      <a:pt x="10" y="46"/>
                      <a:pt x="23" y="46"/>
                    </a:cubicBezTo>
                    <a:cubicBezTo>
                      <a:pt x="36" y="46"/>
                      <a:pt x="46" y="35"/>
                      <a:pt x="46" y="23"/>
                    </a:cubicBezTo>
                    <a:close/>
                    <a:moveTo>
                      <a:pt x="46" y="83"/>
                    </a:moveTo>
                    <a:cubicBezTo>
                      <a:pt x="46" y="71"/>
                      <a:pt x="36" y="61"/>
                      <a:pt x="23" y="61"/>
                    </a:cubicBezTo>
                    <a:cubicBezTo>
                      <a:pt x="10" y="61"/>
                      <a:pt x="0" y="71"/>
                      <a:pt x="0" y="83"/>
                    </a:cubicBezTo>
                    <a:cubicBezTo>
                      <a:pt x="0" y="96"/>
                      <a:pt x="10" y="106"/>
                      <a:pt x="23" y="106"/>
                    </a:cubicBezTo>
                    <a:cubicBezTo>
                      <a:pt x="36" y="106"/>
                      <a:pt x="46" y="96"/>
                      <a:pt x="46" y="83"/>
                    </a:cubicBezTo>
                    <a:close/>
                    <a:moveTo>
                      <a:pt x="46" y="144"/>
                    </a:moveTo>
                    <a:cubicBezTo>
                      <a:pt x="46" y="131"/>
                      <a:pt x="36" y="121"/>
                      <a:pt x="23" y="121"/>
                    </a:cubicBezTo>
                    <a:cubicBezTo>
                      <a:pt x="10" y="121"/>
                      <a:pt x="0" y="131"/>
                      <a:pt x="0" y="144"/>
                    </a:cubicBezTo>
                    <a:cubicBezTo>
                      <a:pt x="0" y="156"/>
                      <a:pt x="10" y="167"/>
                      <a:pt x="23" y="167"/>
                    </a:cubicBezTo>
                    <a:cubicBezTo>
                      <a:pt x="36" y="167"/>
                      <a:pt x="46" y="156"/>
                      <a:pt x="46" y="144"/>
                    </a:cubicBezTo>
                    <a:close/>
                    <a:moveTo>
                      <a:pt x="46" y="204"/>
                    </a:moveTo>
                    <a:cubicBezTo>
                      <a:pt x="46" y="192"/>
                      <a:pt x="36" y="182"/>
                      <a:pt x="23" y="182"/>
                    </a:cubicBezTo>
                    <a:cubicBezTo>
                      <a:pt x="10" y="182"/>
                      <a:pt x="0" y="192"/>
                      <a:pt x="0" y="204"/>
                    </a:cubicBezTo>
                    <a:cubicBezTo>
                      <a:pt x="0" y="217"/>
                      <a:pt x="10" y="227"/>
                      <a:pt x="23" y="227"/>
                    </a:cubicBezTo>
                    <a:cubicBezTo>
                      <a:pt x="36" y="227"/>
                      <a:pt x="46" y="217"/>
                      <a:pt x="46" y="204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78" name="Picture 198">
                <a:extLst>
                  <a:ext uri="{FF2B5EF4-FFF2-40B4-BE49-F238E27FC236}">
                    <a16:creationId xmlns:a16="http://schemas.microsoft.com/office/drawing/2014/main" id="{B1C8F550-06F3-4BAA-8386-1DBBE3C1A8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3259"/>
                <a:ext cx="473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9" name="Rectangle 199">
                <a:extLst>
                  <a:ext uri="{FF2B5EF4-FFF2-40B4-BE49-F238E27FC236}">
                    <a16:creationId xmlns:a16="http://schemas.microsoft.com/office/drawing/2014/main" id="{F53DDD04-2AD1-4A66-AA13-9BB8B7751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3260"/>
                <a:ext cx="472" cy="124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80" name="Picture 200">
                <a:extLst>
                  <a:ext uri="{FF2B5EF4-FFF2-40B4-BE49-F238E27FC236}">
                    <a16:creationId xmlns:a16="http://schemas.microsoft.com/office/drawing/2014/main" id="{5988A656-11BC-437B-9C83-94C544D3D7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372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1" name="Freeform 201">
                <a:extLst>
                  <a:ext uri="{FF2B5EF4-FFF2-40B4-BE49-F238E27FC236}">
                    <a16:creationId xmlns:a16="http://schemas.microsoft.com/office/drawing/2014/main" id="{011498EA-3CE5-43E6-A5D7-CB0537E2C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374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82" name="Picture 202">
                <a:extLst>
                  <a:ext uri="{FF2B5EF4-FFF2-40B4-BE49-F238E27FC236}">
                    <a16:creationId xmlns:a16="http://schemas.microsoft.com/office/drawing/2014/main" id="{C842A2BB-64B5-455A-A2B6-99D5EDD02B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261"/>
                <a:ext cx="12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3" name="Freeform 203">
                <a:extLst>
                  <a:ext uri="{FF2B5EF4-FFF2-40B4-BE49-F238E27FC236}">
                    <a16:creationId xmlns:a16="http://schemas.microsoft.com/office/drawing/2014/main" id="{87309BBF-EC1B-4136-9C6A-7D2FD2D46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262"/>
                <a:ext cx="8" cy="9"/>
              </a:xfrm>
              <a:custGeom>
                <a:avLst/>
                <a:gdLst>
                  <a:gd name="T0" fmla="*/ 0 w 8"/>
                  <a:gd name="T1" fmla="*/ 6 h 9"/>
                  <a:gd name="T2" fmla="*/ 4 w 8"/>
                  <a:gd name="T3" fmla="*/ 9 h 9"/>
                  <a:gd name="T4" fmla="*/ 8 w 8"/>
                  <a:gd name="T5" fmla="*/ 6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6"/>
                    </a:moveTo>
                    <a:lnTo>
                      <a:pt x="4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484" name="Picture 204">
                <a:extLst>
                  <a:ext uri="{FF2B5EF4-FFF2-40B4-BE49-F238E27FC236}">
                    <a16:creationId xmlns:a16="http://schemas.microsoft.com/office/drawing/2014/main" id="{B28C02C8-31C7-4BBE-805E-697AC1C75E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" y="3281"/>
                <a:ext cx="14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7" name="Group 406">
              <a:extLst>
                <a:ext uri="{FF2B5EF4-FFF2-40B4-BE49-F238E27FC236}">
                  <a16:creationId xmlns:a16="http://schemas.microsoft.com/office/drawing/2014/main" id="{ACA759DC-5B00-4C8F-A477-D825E9E4F5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2" y="1495"/>
              <a:ext cx="473" cy="1889"/>
              <a:chOff x="772" y="1495"/>
              <a:chExt cx="473" cy="1889"/>
            </a:xfrm>
          </p:grpSpPr>
          <p:sp>
            <p:nvSpPr>
              <p:cNvPr id="85" name="Freeform 206">
                <a:extLst>
                  <a:ext uri="{FF2B5EF4-FFF2-40B4-BE49-F238E27FC236}">
                    <a16:creationId xmlns:a16="http://schemas.microsoft.com/office/drawing/2014/main" id="{B52F9A79-7861-4DD1-89CE-E50D5F13A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" y="3283"/>
                <a:ext cx="11" cy="79"/>
              </a:xfrm>
              <a:custGeom>
                <a:avLst/>
                <a:gdLst>
                  <a:gd name="T0" fmla="*/ 0 w 72"/>
                  <a:gd name="T1" fmla="*/ 480 h 516"/>
                  <a:gd name="T2" fmla="*/ 36 w 72"/>
                  <a:gd name="T3" fmla="*/ 516 h 516"/>
                  <a:gd name="T4" fmla="*/ 72 w 72"/>
                  <a:gd name="T5" fmla="*/ 480 h 516"/>
                  <a:gd name="T6" fmla="*/ 72 w 72"/>
                  <a:gd name="T7" fmla="*/ 36 h 516"/>
                  <a:gd name="T8" fmla="*/ 36 w 72"/>
                  <a:gd name="T9" fmla="*/ 0 h 516"/>
                  <a:gd name="T10" fmla="*/ 0 w 72"/>
                  <a:gd name="T11" fmla="*/ 36 h 516"/>
                  <a:gd name="T12" fmla="*/ 0 w 72"/>
                  <a:gd name="T13" fmla="*/ 48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516">
                    <a:moveTo>
                      <a:pt x="0" y="480"/>
                    </a:moveTo>
                    <a:cubicBezTo>
                      <a:pt x="0" y="500"/>
                      <a:pt x="16" y="516"/>
                      <a:pt x="36" y="516"/>
                    </a:cubicBezTo>
                    <a:cubicBezTo>
                      <a:pt x="56" y="516"/>
                      <a:pt x="72" y="500"/>
                      <a:pt x="72" y="480"/>
                    </a:cubicBezTo>
                    <a:lnTo>
                      <a:pt x="72" y="36"/>
                    </a:lnTo>
                    <a:cubicBezTo>
                      <a:pt x="72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lnTo>
                      <a:pt x="0" y="48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86" name="Picture 207">
                <a:extLst>
                  <a:ext uri="{FF2B5EF4-FFF2-40B4-BE49-F238E27FC236}">
                    <a16:creationId xmlns:a16="http://schemas.microsoft.com/office/drawing/2014/main" id="{D46CEB94-6E0A-4E95-8506-217051D95B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372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" name="Freeform 208">
                <a:extLst>
                  <a:ext uri="{FF2B5EF4-FFF2-40B4-BE49-F238E27FC236}">
                    <a16:creationId xmlns:a16="http://schemas.microsoft.com/office/drawing/2014/main" id="{B543024A-CDC5-44C3-88DE-823FFDB6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374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88" name="Picture 209">
                <a:extLst>
                  <a:ext uri="{FF2B5EF4-FFF2-40B4-BE49-F238E27FC236}">
                    <a16:creationId xmlns:a16="http://schemas.microsoft.com/office/drawing/2014/main" id="{414544A4-35AB-498E-966D-0277B2E8D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261"/>
                <a:ext cx="13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9" name="Freeform 210">
                <a:extLst>
                  <a:ext uri="{FF2B5EF4-FFF2-40B4-BE49-F238E27FC236}">
                    <a16:creationId xmlns:a16="http://schemas.microsoft.com/office/drawing/2014/main" id="{6959C164-1037-4179-869C-7726ABCC2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262"/>
                <a:ext cx="8" cy="9"/>
              </a:xfrm>
              <a:custGeom>
                <a:avLst/>
                <a:gdLst>
                  <a:gd name="T0" fmla="*/ 0 w 8"/>
                  <a:gd name="T1" fmla="*/ 6 h 9"/>
                  <a:gd name="T2" fmla="*/ 4 w 8"/>
                  <a:gd name="T3" fmla="*/ 9 h 9"/>
                  <a:gd name="T4" fmla="*/ 8 w 8"/>
                  <a:gd name="T5" fmla="*/ 6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6"/>
                    </a:moveTo>
                    <a:lnTo>
                      <a:pt x="4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90" name="Picture 211">
                <a:extLst>
                  <a:ext uri="{FF2B5EF4-FFF2-40B4-BE49-F238E27FC236}">
                    <a16:creationId xmlns:a16="http://schemas.microsoft.com/office/drawing/2014/main" id="{B03665E4-352C-46C3-9253-1D7ED94217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281"/>
                <a:ext cx="15" cy="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1" name="Freeform 212">
                <a:extLst>
                  <a:ext uri="{FF2B5EF4-FFF2-40B4-BE49-F238E27FC236}">
                    <a16:creationId xmlns:a16="http://schemas.microsoft.com/office/drawing/2014/main" id="{F925A85E-A399-4F31-9A85-48AB51D24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" y="3283"/>
                <a:ext cx="11" cy="79"/>
              </a:xfrm>
              <a:custGeom>
                <a:avLst/>
                <a:gdLst>
                  <a:gd name="T0" fmla="*/ 0 w 73"/>
                  <a:gd name="T1" fmla="*/ 480 h 516"/>
                  <a:gd name="T2" fmla="*/ 36 w 73"/>
                  <a:gd name="T3" fmla="*/ 516 h 516"/>
                  <a:gd name="T4" fmla="*/ 73 w 73"/>
                  <a:gd name="T5" fmla="*/ 480 h 516"/>
                  <a:gd name="T6" fmla="*/ 73 w 73"/>
                  <a:gd name="T7" fmla="*/ 36 h 516"/>
                  <a:gd name="T8" fmla="*/ 36 w 73"/>
                  <a:gd name="T9" fmla="*/ 0 h 516"/>
                  <a:gd name="T10" fmla="*/ 0 w 73"/>
                  <a:gd name="T11" fmla="*/ 36 h 516"/>
                  <a:gd name="T12" fmla="*/ 0 w 73"/>
                  <a:gd name="T13" fmla="*/ 48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516">
                    <a:moveTo>
                      <a:pt x="0" y="480"/>
                    </a:moveTo>
                    <a:cubicBezTo>
                      <a:pt x="0" y="500"/>
                      <a:pt x="16" y="516"/>
                      <a:pt x="36" y="516"/>
                    </a:cubicBezTo>
                    <a:cubicBezTo>
                      <a:pt x="56" y="516"/>
                      <a:pt x="73" y="500"/>
                      <a:pt x="73" y="480"/>
                    </a:cubicBezTo>
                    <a:lnTo>
                      <a:pt x="73" y="36"/>
                    </a:lnTo>
                    <a:cubicBezTo>
                      <a:pt x="73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lnTo>
                      <a:pt x="0" y="48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Rectangle 213">
                <a:extLst>
                  <a:ext uri="{FF2B5EF4-FFF2-40B4-BE49-F238E27FC236}">
                    <a16:creationId xmlns:a16="http://schemas.microsoft.com/office/drawing/2014/main" id="{03A203E9-CD6E-41F0-A6FD-68469090D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" y="3271"/>
                <a:ext cx="394" cy="106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214">
                <a:extLst>
                  <a:ext uri="{FF2B5EF4-FFF2-40B4-BE49-F238E27FC236}">
                    <a16:creationId xmlns:a16="http://schemas.microsoft.com/office/drawing/2014/main" id="{E581A8DE-DA36-4F28-B722-2D9F734A7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3" y="3271"/>
                <a:ext cx="391" cy="102"/>
              </a:xfrm>
              <a:custGeom>
                <a:avLst/>
                <a:gdLst>
                  <a:gd name="T0" fmla="*/ 26 w 391"/>
                  <a:gd name="T1" fmla="*/ 102 h 102"/>
                  <a:gd name="T2" fmla="*/ 0 w 391"/>
                  <a:gd name="T3" fmla="*/ 0 h 102"/>
                  <a:gd name="T4" fmla="*/ 26 w 391"/>
                  <a:gd name="T5" fmla="*/ 102 h 102"/>
                  <a:gd name="T6" fmla="*/ 52 w 391"/>
                  <a:gd name="T7" fmla="*/ 0 h 102"/>
                  <a:gd name="T8" fmla="*/ 26 w 391"/>
                  <a:gd name="T9" fmla="*/ 102 h 102"/>
                  <a:gd name="T10" fmla="*/ 78 w 391"/>
                  <a:gd name="T11" fmla="*/ 102 h 102"/>
                  <a:gd name="T12" fmla="*/ 52 w 391"/>
                  <a:gd name="T13" fmla="*/ 0 h 102"/>
                  <a:gd name="T14" fmla="*/ 78 w 391"/>
                  <a:gd name="T15" fmla="*/ 102 h 102"/>
                  <a:gd name="T16" fmla="*/ 104 w 391"/>
                  <a:gd name="T17" fmla="*/ 0 h 102"/>
                  <a:gd name="T18" fmla="*/ 78 w 391"/>
                  <a:gd name="T19" fmla="*/ 102 h 102"/>
                  <a:gd name="T20" fmla="*/ 130 w 391"/>
                  <a:gd name="T21" fmla="*/ 102 h 102"/>
                  <a:gd name="T22" fmla="*/ 104 w 391"/>
                  <a:gd name="T23" fmla="*/ 0 h 102"/>
                  <a:gd name="T24" fmla="*/ 130 w 391"/>
                  <a:gd name="T25" fmla="*/ 102 h 102"/>
                  <a:gd name="T26" fmla="*/ 156 w 391"/>
                  <a:gd name="T27" fmla="*/ 0 h 102"/>
                  <a:gd name="T28" fmla="*/ 130 w 391"/>
                  <a:gd name="T29" fmla="*/ 102 h 102"/>
                  <a:gd name="T30" fmla="*/ 182 w 391"/>
                  <a:gd name="T31" fmla="*/ 102 h 102"/>
                  <a:gd name="T32" fmla="*/ 156 w 391"/>
                  <a:gd name="T33" fmla="*/ 0 h 102"/>
                  <a:gd name="T34" fmla="*/ 208 w 391"/>
                  <a:gd name="T35" fmla="*/ 102 h 102"/>
                  <a:gd name="T36" fmla="*/ 234 w 391"/>
                  <a:gd name="T37" fmla="*/ 0 h 102"/>
                  <a:gd name="T38" fmla="*/ 208 w 391"/>
                  <a:gd name="T39" fmla="*/ 102 h 102"/>
                  <a:gd name="T40" fmla="*/ 260 w 391"/>
                  <a:gd name="T41" fmla="*/ 102 h 102"/>
                  <a:gd name="T42" fmla="*/ 234 w 391"/>
                  <a:gd name="T43" fmla="*/ 0 h 102"/>
                  <a:gd name="T44" fmla="*/ 260 w 391"/>
                  <a:gd name="T45" fmla="*/ 102 h 102"/>
                  <a:gd name="T46" fmla="*/ 286 w 391"/>
                  <a:gd name="T47" fmla="*/ 0 h 102"/>
                  <a:gd name="T48" fmla="*/ 260 w 391"/>
                  <a:gd name="T49" fmla="*/ 102 h 102"/>
                  <a:gd name="T50" fmla="*/ 312 w 391"/>
                  <a:gd name="T51" fmla="*/ 102 h 102"/>
                  <a:gd name="T52" fmla="*/ 286 w 391"/>
                  <a:gd name="T53" fmla="*/ 0 h 102"/>
                  <a:gd name="T54" fmla="*/ 312 w 391"/>
                  <a:gd name="T55" fmla="*/ 102 h 102"/>
                  <a:gd name="T56" fmla="*/ 339 w 391"/>
                  <a:gd name="T57" fmla="*/ 0 h 102"/>
                  <a:gd name="T58" fmla="*/ 312 w 391"/>
                  <a:gd name="T59" fmla="*/ 102 h 102"/>
                  <a:gd name="T60" fmla="*/ 365 w 391"/>
                  <a:gd name="T61" fmla="*/ 102 h 102"/>
                  <a:gd name="T62" fmla="*/ 339 w 391"/>
                  <a:gd name="T63" fmla="*/ 0 h 102"/>
                  <a:gd name="T64" fmla="*/ 365 w 391"/>
                  <a:gd name="T65" fmla="*/ 102 h 102"/>
                  <a:gd name="T66" fmla="*/ 391 w 391"/>
                  <a:gd name="T67" fmla="*/ 0 h 102"/>
                  <a:gd name="T68" fmla="*/ 365 w 391"/>
                  <a:gd name="T6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1" h="102">
                    <a:moveTo>
                      <a:pt x="0" y="102"/>
                    </a:moveTo>
                    <a:lnTo>
                      <a:pt x="26" y="102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02"/>
                    </a:lnTo>
                    <a:close/>
                    <a:moveTo>
                      <a:pt x="26" y="102"/>
                    </a:moveTo>
                    <a:lnTo>
                      <a:pt x="52" y="102"/>
                    </a:lnTo>
                    <a:lnTo>
                      <a:pt x="52" y="0"/>
                    </a:lnTo>
                    <a:lnTo>
                      <a:pt x="26" y="0"/>
                    </a:lnTo>
                    <a:lnTo>
                      <a:pt x="26" y="102"/>
                    </a:lnTo>
                    <a:close/>
                    <a:moveTo>
                      <a:pt x="52" y="102"/>
                    </a:moveTo>
                    <a:lnTo>
                      <a:pt x="78" y="102"/>
                    </a:lnTo>
                    <a:lnTo>
                      <a:pt x="78" y="0"/>
                    </a:lnTo>
                    <a:lnTo>
                      <a:pt x="52" y="0"/>
                    </a:lnTo>
                    <a:lnTo>
                      <a:pt x="52" y="102"/>
                    </a:lnTo>
                    <a:close/>
                    <a:moveTo>
                      <a:pt x="78" y="102"/>
                    </a:moveTo>
                    <a:lnTo>
                      <a:pt x="104" y="102"/>
                    </a:lnTo>
                    <a:lnTo>
                      <a:pt x="104" y="0"/>
                    </a:lnTo>
                    <a:lnTo>
                      <a:pt x="78" y="0"/>
                    </a:lnTo>
                    <a:lnTo>
                      <a:pt x="78" y="102"/>
                    </a:lnTo>
                    <a:close/>
                    <a:moveTo>
                      <a:pt x="104" y="102"/>
                    </a:moveTo>
                    <a:lnTo>
                      <a:pt x="130" y="102"/>
                    </a:lnTo>
                    <a:lnTo>
                      <a:pt x="130" y="0"/>
                    </a:lnTo>
                    <a:lnTo>
                      <a:pt x="104" y="0"/>
                    </a:lnTo>
                    <a:lnTo>
                      <a:pt x="104" y="102"/>
                    </a:lnTo>
                    <a:close/>
                    <a:moveTo>
                      <a:pt x="130" y="102"/>
                    </a:moveTo>
                    <a:lnTo>
                      <a:pt x="156" y="102"/>
                    </a:lnTo>
                    <a:lnTo>
                      <a:pt x="156" y="0"/>
                    </a:lnTo>
                    <a:lnTo>
                      <a:pt x="130" y="0"/>
                    </a:lnTo>
                    <a:lnTo>
                      <a:pt x="130" y="102"/>
                    </a:lnTo>
                    <a:close/>
                    <a:moveTo>
                      <a:pt x="156" y="102"/>
                    </a:moveTo>
                    <a:lnTo>
                      <a:pt x="182" y="102"/>
                    </a:lnTo>
                    <a:lnTo>
                      <a:pt x="182" y="0"/>
                    </a:lnTo>
                    <a:lnTo>
                      <a:pt x="156" y="0"/>
                    </a:lnTo>
                    <a:lnTo>
                      <a:pt x="156" y="102"/>
                    </a:lnTo>
                    <a:close/>
                    <a:moveTo>
                      <a:pt x="208" y="102"/>
                    </a:moveTo>
                    <a:lnTo>
                      <a:pt x="234" y="102"/>
                    </a:lnTo>
                    <a:lnTo>
                      <a:pt x="234" y="0"/>
                    </a:lnTo>
                    <a:lnTo>
                      <a:pt x="208" y="0"/>
                    </a:lnTo>
                    <a:lnTo>
                      <a:pt x="208" y="102"/>
                    </a:lnTo>
                    <a:close/>
                    <a:moveTo>
                      <a:pt x="234" y="102"/>
                    </a:moveTo>
                    <a:lnTo>
                      <a:pt x="260" y="102"/>
                    </a:lnTo>
                    <a:lnTo>
                      <a:pt x="260" y="0"/>
                    </a:lnTo>
                    <a:lnTo>
                      <a:pt x="234" y="0"/>
                    </a:lnTo>
                    <a:lnTo>
                      <a:pt x="234" y="102"/>
                    </a:lnTo>
                    <a:close/>
                    <a:moveTo>
                      <a:pt x="260" y="102"/>
                    </a:moveTo>
                    <a:lnTo>
                      <a:pt x="286" y="102"/>
                    </a:lnTo>
                    <a:lnTo>
                      <a:pt x="286" y="0"/>
                    </a:lnTo>
                    <a:lnTo>
                      <a:pt x="260" y="0"/>
                    </a:lnTo>
                    <a:lnTo>
                      <a:pt x="260" y="102"/>
                    </a:lnTo>
                    <a:close/>
                    <a:moveTo>
                      <a:pt x="286" y="102"/>
                    </a:moveTo>
                    <a:lnTo>
                      <a:pt x="312" y="102"/>
                    </a:lnTo>
                    <a:lnTo>
                      <a:pt x="312" y="0"/>
                    </a:lnTo>
                    <a:lnTo>
                      <a:pt x="286" y="0"/>
                    </a:lnTo>
                    <a:lnTo>
                      <a:pt x="286" y="102"/>
                    </a:lnTo>
                    <a:close/>
                    <a:moveTo>
                      <a:pt x="312" y="102"/>
                    </a:moveTo>
                    <a:lnTo>
                      <a:pt x="339" y="102"/>
                    </a:lnTo>
                    <a:lnTo>
                      <a:pt x="339" y="0"/>
                    </a:lnTo>
                    <a:lnTo>
                      <a:pt x="312" y="0"/>
                    </a:lnTo>
                    <a:lnTo>
                      <a:pt x="312" y="102"/>
                    </a:lnTo>
                    <a:close/>
                    <a:moveTo>
                      <a:pt x="339" y="102"/>
                    </a:moveTo>
                    <a:lnTo>
                      <a:pt x="365" y="102"/>
                    </a:lnTo>
                    <a:lnTo>
                      <a:pt x="365" y="0"/>
                    </a:lnTo>
                    <a:lnTo>
                      <a:pt x="339" y="0"/>
                    </a:lnTo>
                    <a:lnTo>
                      <a:pt x="339" y="102"/>
                    </a:lnTo>
                    <a:close/>
                    <a:moveTo>
                      <a:pt x="365" y="102"/>
                    </a:moveTo>
                    <a:lnTo>
                      <a:pt x="391" y="102"/>
                    </a:lnTo>
                    <a:lnTo>
                      <a:pt x="391" y="0"/>
                    </a:lnTo>
                    <a:lnTo>
                      <a:pt x="365" y="0"/>
                    </a:lnTo>
                    <a:lnTo>
                      <a:pt x="365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Rectangle 215">
                <a:extLst>
                  <a:ext uri="{FF2B5EF4-FFF2-40B4-BE49-F238E27FC236}">
                    <a16:creationId xmlns:a16="http://schemas.microsoft.com/office/drawing/2014/main" id="{3CF7C5C0-B175-4A63-B0E1-32F1AF63D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" y="3271"/>
                <a:ext cx="394" cy="106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Rectangle 216">
                <a:extLst>
                  <a:ext uri="{FF2B5EF4-FFF2-40B4-BE49-F238E27FC236}">
                    <a16:creationId xmlns:a16="http://schemas.microsoft.com/office/drawing/2014/main" id="{A8AAF13D-480A-4EAC-BB17-5E7D51E5B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Rectangle 217">
                <a:extLst>
                  <a:ext uri="{FF2B5EF4-FFF2-40B4-BE49-F238E27FC236}">
                    <a16:creationId xmlns:a16="http://schemas.microsoft.com/office/drawing/2014/main" id="{51C55CD6-98FA-4B64-AEE3-4003A39D8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Rectangle 218">
                <a:extLst>
                  <a:ext uri="{FF2B5EF4-FFF2-40B4-BE49-F238E27FC236}">
                    <a16:creationId xmlns:a16="http://schemas.microsoft.com/office/drawing/2014/main" id="{AA5175CA-B394-427E-BE06-684EBE9B0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Rectangle 219">
                <a:extLst>
                  <a:ext uri="{FF2B5EF4-FFF2-40B4-BE49-F238E27FC236}">
                    <a16:creationId xmlns:a16="http://schemas.microsoft.com/office/drawing/2014/main" id="{D6068D46-ED63-4DD3-8559-2745B2BE1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Rectangle 220">
                <a:extLst>
                  <a:ext uri="{FF2B5EF4-FFF2-40B4-BE49-F238E27FC236}">
                    <a16:creationId xmlns:a16="http://schemas.microsoft.com/office/drawing/2014/main" id="{95B8F1EC-583B-4ABA-B3BB-DEEE68E61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Rectangle 221">
                <a:extLst>
                  <a:ext uri="{FF2B5EF4-FFF2-40B4-BE49-F238E27FC236}">
                    <a16:creationId xmlns:a16="http://schemas.microsoft.com/office/drawing/2014/main" id="{51C24485-834B-405E-B1EE-638400364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222">
                <a:extLst>
                  <a:ext uri="{FF2B5EF4-FFF2-40B4-BE49-F238E27FC236}">
                    <a16:creationId xmlns:a16="http://schemas.microsoft.com/office/drawing/2014/main" id="{BE160C17-32D6-48B3-8CD7-A6957718F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Rectangle 223">
                <a:extLst>
                  <a:ext uri="{FF2B5EF4-FFF2-40B4-BE49-F238E27FC236}">
                    <a16:creationId xmlns:a16="http://schemas.microsoft.com/office/drawing/2014/main" id="{B3D8DB97-5521-4555-BCF8-99572EE39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Rectangle 224">
                <a:extLst>
                  <a:ext uri="{FF2B5EF4-FFF2-40B4-BE49-F238E27FC236}">
                    <a16:creationId xmlns:a16="http://schemas.microsoft.com/office/drawing/2014/main" id="{A253B512-DA8D-4227-BB57-A4E99E0D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225">
                <a:extLst>
                  <a:ext uri="{FF2B5EF4-FFF2-40B4-BE49-F238E27FC236}">
                    <a16:creationId xmlns:a16="http://schemas.microsoft.com/office/drawing/2014/main" id="{232CC4A3-9C39-4E7E-A69E-DB6C978FB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Rectangle 226">
                <a:extLst>
                  <a:ext uri="{FF2B5EF4-FFF2-40B4-BE49-F238E27FC236}">
                    <a16:creationId xmlns:a16="http://schemas.microsoft.com/office/drawing/2014/main" id="{5B158871-10C5-4CF4-BD1A-BB7B7254E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Rectangle 227">
                <a:extLst>
                  <a:ext uri="{FF2B5EF4-FFF2-40B4-BE49-F238E27FC236}">
                    <a16:creationId xmlns:a16="http://schemas.microsoft.com/office/drawing/2014/main" id="{001826FA-50CA-4CA1-8B7E-4CEF86BA5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3271"/>
                <a:ext cx="27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Rectangle 228">
                <a:extLst>
                  <a:ext uri="{FF2B5EF4-FFF2-40B4-BE49-F238E27FC236}">
                    <a16:creationId xmlns:a16="http://schemas.microsoft.com/office/drawing/2014/main" id="{D27F7E08-60D0-4A16-BA08-5B5BE51D2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Rectangle 229">
                <a:extLst>
                  <a:ext uri="{FF2B5EF4-FFF2-40B4-BE49-F238E27FC236}">
                    <a16:creationId xmlns:a16="http://schemas.microsoft.com/office/drawing/2014/main" id="{1FD30747-C6C3-44DE-B5DE-0B81565F9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3271"/>
                <a:ext cx="26" cy="102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30">
                <a:extLst>
                  <a:ext uri="{FF2B5EF4-FFF2-40B4-BE49-F238E27FC236}">
                    <a16:creationId xmlns:a16="http://schemas.microsoft.com/office/drawing/2014/main" id="{3DFA6DBB-75BE-44A9-985B-EDEBDA13BB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" y="3285"/>
                <a:ext cx="378" cy="74"/>
              </a:xfrm>
              <a:custGeom>
                <a:avLst/>
                <a:gdLst>
                  <a:gd name="T0" fmla="*/ 42 w 2455"/>
                  <a:gd name="T1" fmla="*/ 482 h 482"/>
                  <a:gd name="T2" fmla="*/ 84 w 2455"/>
                  <a:gd name="T3" fmla="*/ 42 h 482"/>
                  <a:gd name="T4" fmla="*/ 0 w 2455"/>
                  <a:gd name="T5" fmla="*/ 42 h 482"/>
                  <a:gd name="T6" fmla="*/ 169 w 2455"/>
                  <a:gd name="T7" fmla="*/ 439 h 482"/>
                  <a:gd name="T8" fmla="*/ 254 w 2455"/>
                  <a:gd name="T9" fmla="*/ 439 h 482"/>
                  <a:gd name="T10" fmla="*/ 211 w 2455"/>
                  <a:gd name="T11" fmla="*/ 0 h 482"/>
                  <a:gd name="T12" fmla="*/ 169 w 2455"/>
                  <a:gd name="T13" fmla="*/ 439 h 482"/>
                  <a:gd name="T14" fmla="*/ 381 w 2455"/>
                  <a:gd name="T15" fmla="*/ 482 h 482"/>
                  <a:gd name="T16" fmla="*/ 423 w 2455"/>
                  <a:gd name="T17" fmla="*/ 42 h 482"/>
                  <a:gd name="T18" fmla="*/ 338 w 2455"/>
                  <a:gd name="T19" fmla="*/ 42 h 482"/>
                  <a:gd name="T20" fmla="*/ 508 w 2455"/>
                  <a:gd name="T21" fmla="*/ 439 h 482"/>
                  <a:gd name="T22" fmla="*/ 592 w 2455"/>
                  <a:gd name="T23" fmla="*/ 439 h 482"/>
                  <a:gd name="T24" fmla="*/ 550 w 2455"/>
                  <a:gd name="T25" fmla="*/ 0 h 482"/>
                  <a:gd name="T26" fmla="*/ 508 w 2455"/>
                  <a:gd name="T27" fmla="*/ 439 h 482"/>
                  <a:gd name="T28" fmla="*/ 719 w 2455"/>
                  <a:gd name="T29" fmla="*/ 482 h 482"/>
                  <a:gd name="T30" fmla="*/ 762 w 2455"/>
                  <a:gd name="T31" fmla="*/ 42 h 482"/>
                  <a:gd name="T32" fmla="*/ 677 w 2455"/>
                  <a:gd name="T33" fmla="*/ 42 h 482"/>
                  <a:gd name="T34" fmla="*/ 846 w 2455"/>
                  <a:gd name="T35" fmla="*/ 439 h 482"/>
                  <a:gd name="T36" fmla="*/ 931 w 2455"/>
                  <a:gd name="T37" fmla="*/ 439 h 482"/>
                  <a:gd name="T38" fmla="*/ 889 w 2455"/>
                  <a:gd name="T39" fmla="*/ 0 h 482"/>
                  <a:gd name="T40" fmla="*/ 846 w 2455"/>
                  <a:gd name="T41" fmla="*/ 439 h 482"/>
                  <a:gd name="T42" fmla="*/ 1058 w 2455"/>
                  <a:gd name="T43" fmla="*/ 482 h 482"/>
                  <a:gd name="T44" fmla="*/ 1100 w 2455"/>
                  <a:gd name="T45" fmla="*/ 42 h 482"/>
                  <a:gd name="T46" fmla="*/ 1016 w 2455"/>
                  <a:gd name="T47" fmla="*/ 42 h 482"/>
                  <a:gd name="T48" fmla="*/ 1354 w 2455"/>
                  <a:gd name="T49" fmla="*/ 439 h 482"/>
                  <a:gd name="T50" fmla="*/ 1439 w 2455"/>
                  <a:gd name="T51" fmla="*/ 439 h 482"/>
                  <a:gd name="T52" fmla="*/ 1396 w 2455"/>
                  <a:gd name="T53" fmla="*/ 0 h 482"/>
                  <a:gd name="T54" fmla="*/ 1354 w 2455"/>
                  <a:gd name="T55" fmla="*/ 439 h 482"/>
                  <a:gd name="T56" fmla="*/ 1566 w 2455"/>
                  <a:gd name="T57" fmla="*/ 482 h 482"/>
                  <a:gd name="T58" fmla="*/ 1608 w 2455"/>
                  <a:gd name="T59" fmla="*/ 42 h 482"/>
                  <a:gd name="T60" fmla="*/ 1523 w 2455"/>
                  <a:gd name="T61" fmla="*/ 42 h 482"/>
                  <a:gd name="T62" fmla="*/ 1693 w 2455"/>
                  <a:gd name="T63" fmla="*/ 439 h 482"/>
                  <a:gd name="T64" fmla="*/ 1777 w 2455"/>
                  <a:gd name="T65" fmla="*/ 439 h 482"/>
                  <a:gd name="T66" fmla="*/ 1735 w 2455"/>
                  <a:gd name="T67" fmla="*/ 0 h 482"/>
                  <a:gd name="T68" fmla="*/ 1693 w 2455"/>
                  <a:gd name="T69" fmla="*/ 439 h 482"/>
                  <a:gd name="T70" fmla="*/ 1904 w 2455"/>
                  <a:gd name="T71" fmla="*/ 482 h 482"/>
                  <a:gd name="T72" fmla="*/ 1947 w 2455"/>
                  <a:gd name="T73" fmla="*/ 42 h 482"/>
                  <a:gd name="T74" fmla="*/ 1862 w 2455"/>
                  <a:gd name="T75" fmla="*/ 42 h 482"/>
                  <a:gd name="T76" fmla="*/ 2031 w 2455"/>
                  <a:gd name="T77" fmla="*/ 439 h 482"/>
                  <a:gd name="T78" fmla="*/ 2116 w 2455"/>
                  <a:gd name="T79" fmla="*/ 439 h 482"/>
                  <a:gd name="T80" fmla="*/ 2074 w 2455"/>
                  <a:gd name="T81" fmla="*/ 0 h 482"/>
                  <a:gd name="T82" fmla="*/ 2031 w 2455"/>
                  <a:gd name="T83" fmla="*/ 439 h 482"/>
                  <a:gd name="T84" fmla="*/ 2243 w 2455"/>
                  <a:gd name="T85" fmla="*/ 482 h 482"/>
                  <a:gd name="T86" fmla="*/ 2285 w 2455"/>
                  <a:gd name="T87" fmla="*/ 42 h 482"/>
                  <a:gd name="T88" fmla="*/ 2201 w 2455"/>
                  <a:gd name="T89" fmla="*/ 42 h 482"/>
                  <a:gd name="T90" fmla="*/ 2370 w 2455"/>
                  <a:gd name="T91" fmla="*/ 439 h 482"/>
                  <a:gd name="T92" fmla="*/ 2455 w 2455"/>
                  <a:gd name="T93" fmla="*/ 439 h 482"/>
                  <a:gd name="T94" fmla="*/ 2412 w 2455"/>
                  <a:gd name="T95" fmla="*/ 0 h 482"/>
                  <a:gd name="T96" fmla="*/ 2370 w 2455"/>
                  <a:gd name="T97" fmla="*/ 439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5" h="482">
                    <a:moveTo>
                      <a:pt x="0" y="439"/>
                    </a:moveTo>
                    <a:cubicBezTo>
                      <a:pt x="0" y="463"/>
                      <a:pt x="19" y="482"/>
                      <a:pt x="42" y="482"/>
                    </a:cubicBezTo>
                    <a:cubicBezTo>
                      <a:pt x="65" y="482"/>
                      <a:pt x="84" y="463"/>
                      <a:pt x="84" y="439"/>
                    </a:cubicBez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lnTo>
                      <a:pt x="0" y="439"/>
                    </a:lnTo>
                    <a:close/>
                    <a:moveTo>
                      <a:pt x="169" y="439"/>
                    </a:moveTo>
                    <a:cubicBezTo>
                      <a:pt x="169" y="463"/>
                      <a:pt x="188" y="482"/>
                      <a:pt x="211" y="482"/>
                    </a:cubicBezTo>
                    <a:cubicBezTo>
                      <a:pt x="235" y="482"/>
                      <a:pt x="254" y="463"/>
                      <a:pt x="254" y="439"/>
                    </a:cubicBezTo>
                    <a:lnTo>
                      <a:pt x="254" y="42"/>
                    </a:lnTo>
                    <a:cubicBezTo>
                      <a:pt x="254" y="19"/>
                      <a:pt x="235" y="0"/>
                      <a:pt x="211" y="0"/>
                    </a:cubicBezTo>
                    <a:cubicBezTo>
                      <a:pt x="188" y="0"/>
                      <a:pt x="169" y="19"/>
                      <a:pt x="169" y="42"/>
                    </a:cubicBezTo>
                    <a:lnTo>
                      <a:pt x="169" y="439"/>
                    </a:lnTo>
                    <a:close/>
                    <a:moveTo>
                      <a:pt x="338" y="439"/>
                    </a:moveTo>
                    <a:cubicBezTo>
                      <a:pt x="338" y="463"/>
                      <a:pt x="357" y="482"/>
                      <a:pt x="381" y="482"/>
                    </a:cubicBezTo>
                    <a:cubicBezTo>
                      <a:pt x="404" y="482"/>
                      <a:pt x="423" y="463"/>
                      <a:pt x="423" y="439"/>
                    </a:cubicBezTo>
                    <a:lnTo>
                      <a:pt x="423" y="42"/>
                    </a:lnTo>
                    <a:cubicBezTo>
                      <a:pt x="423" y="19"/>
                      <a:pt x="404" y="0"/>
                      <a:pt x="381" y="0"/>
                    </a:cubicBezTo>
                    <a:cubicBezTo>
                      <a:pt x="357" y="0"/>
                      <a:pt x="338" y="19"/>
                      <a:pt x="338" y="42"/>
                    </a:cubicBezTo>
                    <a:lnTo>
                      <a:pt x="338" y="439"/>
                    </a:lnTo>
                    <a:close/>
                    <a:moveTo>
                      <a:pt x="508" y="439"/>
                    </a:moveTo>
                    <a:cubicBezTo>
                      <a:pt x="508" y="463"/>
                      <a:pt x="526" y="482"/>
                      <a:pt x="550" y="482"/>
                    </a:cubicBezTo>
                    <a:cubicBezTo>
                      <a:pt x="573" y="482"/>
                      <a:pt x="592" y="463"/>
                      <a:pt x="592" y="439"/>
                    </a:cubicBezTo>
                    <a:lnTo>
                      <a:pt x="592" y="42"/>
                    </a:lnTo>
                    <a:cubicBezTo>
                      <a:pt x="592" y="19"/>
                      <a:pt x="573" y="0"/>
                      <a:pt x="550" y="0"/>
                    </a:cubicBezTo>
                    <a:cubicBezTo>
                      <a:pt x="526" y="0"/>
                      <a:pt x="508" y="19"/>
                      <a:pt x="508" y="42"/>
                    </a:cubicBezTo>
                    <a:lnTo>
                      <a:pt x="508" y="439"/>
                    </a:lnTo>
                    <a:close/>
                    <a:moveTo>
                      <a:pt x="677" y="439"/>
                    </a:moveTo>
                    <a:cubicBezTo>
                      <a:pt x="677" y="463"/>
                      <a:pt x="696" y="482"/>
                      <a:pt x="719" y="482"/>
                    </a:cubicBezTo>
                    <a:cubicBezTo>
                      <a:pt x="743" y="482"/>
                      <a:pt x="762" y="463"/>
                      <a:pt x="762" y="439"/>
                    </a:cubicBezTo>
                    <a:lnTo>
                      <a:pt x="762" y="42"/>
                    </a:lnTo>
                    <a:cubicBezTo>
                      <a:pt x="762" y="19"/>
                      <a:pt x="743" y="0"/>
                      <a:pt x="719" y="0"/>
                    </a:cubicBezTo>
                    <a:cubicBezTo>
                      <a:pt x="696" y="0"/>
                      <a:pt x="677" y="19"/>
                      <a:pt x="677" y="42"/>
                    </a:cubicBezTo>
                    <a:lnTo>
                      <a:pt x="677" y="439"/>
                    </a:lnTo>
                    <a:close/>
                    <a:moveTo>
                      <a:pt x="846" y="439"/>
                    </a:moveTo>
                    <a:cubicBezTo>
                      <a:pt x="846" y="463"/>
                      <a:pt x="865" y="482"/>
                      <a:pt x="889" y="482"/>
                    </a:cubicBezTo>
                    <a:cubicBezTo>
                      <a:pt x="912" y="482"/>
                      <a:pt x="931" y="463"/>
                      <a:pt x="931" y="439"/>
                    </a:cubicBezTo>
                    <a:lnTo>
                      <a:pt x="931" y="42"/>
                    </a:lnTo>
                    <a:cubicBezTo>
                      <a:pt x="931" y="19"/>
                      <a:pt x="912" y="0"/>
                      <a:pt x="889" y="0"/>
                    </a:cubicBezTo>
                    <a:cubicBezTo>
                      <a:pt x="865" y="0"/>
                      <a:pt x="846" y="19"/>
                      <a:pt x="846" y="42"/>
                    </a:cubicBezTo>
                    <a:lnTo>
                      <a:pt x="846" y="439"/>
                    </a:lnTo>
                    <a:close/>
                    <a:moveTo>
                      <a:pt x="1016" y="439"/>
                    </a:moveTo>
                    <a:cubicBezTo>
                      <a:pt x="1016" y="463"/>
                      <a:pt x="1034" y="482"/>
                      <a:pt x="1058" y="482"/>
                    </a:cubicBezTo>
                    <a:cubicBezTo>
                      <a:pt x="1081" y="482"/>
                      <a:pt x="1100" y="463"/>
                      <a:pt x="1100" y="439"/>
                    </a:cubicBezTo>
                    <a:lnTo>
                      <a:pt x="1100" y="42"/>
                    </a:lnTo>
                    <a:cubicBezTo>
                      <a:pt x="1100" y="19"/>
                      <a:pt x="1081" y="0"/>
                      <a:pt x="1058" y="0"/>
                    </a:cubicBezTo>
                    <a:cubicBezTo>
                      <a:pt x="1034" y="0"/>
                      <a:pt x="1016" y="19"/>
                      <a:pt x="1016" y="42"/>
                    </a:cubicBezTo>
                    <a:lnTo>
                      <a:pt x="1016" y="439"/>
                    </a:lnTo>
                    <a:close/>
                    <a:moveTo>
                      <a:pt x="1354" y="439"/>
                    </a:moveTo>
                    <a:cubicBezTo>
                      <a:pt x="1354" y="463"/>
                      <a:pt x="1373" y="482"/>
                      <a:pt x="1396" y="482"/>
                    </a:cubicBezTo>
                    <a:cubicBezTo>
                      <a:pt x="1420" y="482"/>
                      <a:pt x="1439" y="463"/>
                      <a:pt x="1439" y="439"/>
                    </a:cubicBezTo>
                    <a:lnTo>
                      <a:pt x="1439" y="42"/>
                    </a:lnTo>
                    <a:cubicBezTo>
                      <a:pt x="1439" y="19"/>
                      <a:pt x="1420" y="0"/>
                      <a:pt x="1396" y="0"/>
                    </a:cubicBezTo>
                    <a:cubicBezTo>
                      <a:pt x="1373" y="0"/>
                      <a:pt x="1354" y="19"/>
                      <a:pt x="1354" y="42"/>
                    </a:cubicBezTo>
                    <a:lnTo>
                      <a:pt x="1354" y="439"/>
                    </a:lnTo>
                    <a:close/>
                    <a:moveTo>
                      <a:pt x="1523" y="439"/>
                    </a:moveTo>
                    <a:cubicBezTo>
                      <a:pt x="1523" y="463"/>
                      <a:pt x="1542" y="482"/>
                      <a:pt x="1566" y="482"/>
                    </a:cubicBezTo>
                    <a:cubicBezTo>
                      <a:pt x="1589" y="482"/>
                      <a:pt x="1608" y="463"/>
                      <a:pt x="1608" y="439"/>
                    </a:cubicBezTo>
                    <a:lnTo>
                      <a:pt x="1608" y="42"/>
                    </a:lnTo>
                    <a:cubicBezTo>
                      <a:pt x="1608" y="19"/>
                      <a:pt x="1589" y="0"/>
                      <a:pt x="1566" y="0"/>
                    </a:cubicBezTo>
                    <a:cubicBezTo>
                      <a:pt x="1542" y="0"/>
                      <a:pt x="1523" y="19"/>
                      <a:pt x="1523" y="42"/>
                    </a:cubicBezTo>
                    <a:lnTo>
                      <a:pt x="1523" y="439"/>
                    </a:lnTo>
                    <a:close/>
                    <a:moveTo>
                      <a:pt x="1693" y="439"/>
                    </a:moveTo>
                    <a:cubicBezTo>
                      <a:pt x="1693" y="463"/>
                      <a:pt x="1712" y="482"/>
                      <a:pt x="1735" y="482"/>
                    </a:cubicBezTo>
                    <a:cubicBezTo>
                      <a:pt x="1759" y="482"/>
                      <a:pt x="1777" y="463"/>
                      <a:pt x="1777" y="439"/>
                    </a:cubicBezTo>
                    <a:lnTo>
                      <a:pt x="1777" y="42"/>
                    </a:lnTo>
                    <a:cubicBezTo>
                      <a:pt x="1777" y="19"/>
                      <a:pt x="1759" y="0"/>
                      <a:pt x="1735" y="0"/>
                    </a:cubicBezTo>
                    <a:cubicBezTo>
                      <a:pt x="1712" y="0"/>
                      <a:pt x="1693" y="19"/>
                      <a:pt x="1693" y="42"/>
                    </a:cubicBezTo>
                    <a:lnTo>
                      <a:pt x="1693" y="439"/>
                    </a:lnTo>
                    <a:close/>
                    <a:moveTo>
                      <a:pt x="1862" y="439"/>
                    </a:moveTo>
                    <a:cubicBezTo>
                      <a:pt x="1862" y="463"/>
                      <a:pt x="1881" y="482"/>
                      <a:pt x="1904" y="482"/>
                    </a:cubicBezTo>
                    <a:cubicBezTo>
                      <a:pt x="1928" y="482"/>
                      <a:pt x="1947" y="463"/>
                      <a:pt x="1947" y="439"/>
                    </a:cubicBezTo>
                    <a:lnTo>
                      <a:pt x="1947" y="42"/>
                    </a:lnTo>
                    <a:cubicBezTo>
                      <a:pt x="1947" y="19"/>
                      <a:pt x="1928" y="0"/>
                      <a:pt x="1904" y="0"/>
                    </a:cubicBezTo>
                    <a:cubicBezTo>
                      <a:pt x="1881" y="0"/>
                      <a:pt x="1862" y="19"/>
                      <a:pt x="1862" y="42"/>
                    </a:cubicBezTo>
                    <a:lnTo>
                      <a:pt x="1862" y="439"/>
                    </a:lnTo>
                    <a:close/>
                    <a:moveTo>
                      <a:pt x="2031" y="439"/>
                    </a:moveTo>
                    <a:cubicBezTo>
                      <a:pt x="2031" y="463"/>
                      <a:pt x="2050" y="482"/>
                      <a:pt x="2074" y="482"/>
                    </a:cubicBezTo>
                    <a:cubicBezTo>
                      <a:pt x="2097" y="482"/>
                      <a:pt x="2116" y="463"/>
                      <a:pt x="2116" y="439"/>
                    </a:cubicBezTo>
                    <a:lnTo>
                      <a:pt x="2116" y="42"/>
                    </a:lnTo>
                    <a:cubicBezTo>
                      <a:pt x="2116" y="19"/>
                      <a:pt x="2097" y="0"/>
                      <a:pt x="2074" y="0"/>
                    </a:cubicBezTo>
                    <a:cubicBezTo>
                      <a:pt x="2050" y="0"/>
                      <a:pt x="2031" y="19"/>
                      <a:pt x="2031" y="42"/>
                    </a:cubicBezTo>
                    <a:lnTo>
                      <a:pt x="2031" y="439"/>
                    </a:lnTo>
                    <a:close/>
                    <a:moveTo>
                      <a:pt x="2201" y="439"/>
                    </a:moveTo>
                    <a:cubicBezTo>
                      <a:pt x="2201" y="463"/>
                      <a:pt x="2220" y="482"/>
                      <a:pt x="2243" y="482"/>
                    </a:cubicBezTo>
                    <a:cubicBezTo>
                      <a:pt x="2266" y="482"/>
                      <a:pt x="2285" y="463"/>
                      <a:pt x="2285" y="439"/>
                    </a:cubicBezTo>
                    <a:lnTo>
                      <a:pt x="2285" y="42"/>
                    </a:lnTo>
                    <a:cubicBezTo>
                      <a:pt x="2285" y="19"/>
                      <a:pt x="2266" y="0"/>
                      <a:pt x="2243" y="0"/>
                    </a:cubicBezTo>
                    <a:cubicBezTo>
                      <a:pt x="2220" y="0"/>
                      <a:pt x="2201" y="19"/>
                      <a:pt x="2201" y="42"/>
                    </a:cubicBezTo>
                    <a:lnTo>
                      <a:pt x="2201" y="439"/>
                    </a:lnTo>
                    <a:close/>
                    <a:moveTo>
                      <a:pt x="2370" y="439"/>
                    </a:moveTo>
                    <a:cubicBezTo>
                      <a:pt x="2370" y="463"/>
                      <a:pt x="2389" y="482"/>
                      <a:pt x="2412" y="482"/>
                    </a:cubicBezTo>
                    <a:cubicBezTo>
                      <a:pt x="2436" y="482"/>
                      <a:pt x="2455" y="463"/>
                      <a:pt x="2455" y="439"/>
                    </a:cubicBezTo>
                    <a:lnTo>
                      <a:pt x="2455" y="42"/>
                    </a:lnTo>
                    <a:cubicBezTo>
                      <a:pt x="2455" y="19"/>
                      <a:pt x="2436" y="0"/>
                      <a:pt x="2412" y="0"/>
                    </a:cubicBezTo>
                    <a:cubicBezTo>
                      <a:pt x="2389" y="0"/>
                      <a:pt x="2370" y="19"/>
                      <a:pt x="2370" y="42"/>
                    </a:cubicBezTo>
                    <a:lnTo>
                      <a:pt x="2370" y="43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31">
                <a:extLst>
                  <a:ext uri="{FF2B5EF4-FFF2-40B4-BE49-F238E27FC236}">
                    <a16:creationId xmlns:a16="http://schemas.microsoft.com/office/drawing/2014/main" id="{9D9561F5-4FE5-4FE9-A4F1-B12F8DBC67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" y="3300"/>
                <a:ext cx="18" cy="44"/>
              </a:xfrm>
              <a:custGeom>
                <a:avLst/>
                <a:gdLst>
                  <a:gd name="T0" fmla="*/ 36 w 115"/>
                  <a:gd name="T1" fmla="*/ 270 h 288"/>
                  <a:gd name="T2" fmla="*/ 18 w 115"/>
                  <a:gd name="T3" fmla="*/ 252 h 288"/>
                  <a:gd name="T4" fmla="*/ 0 w 115"/>
                  <a:gd name="T5" fmla="*/ 270 h 288"/>
                  <a:gd name="T6" fmla="*/ 18 w 115"/>
                  <a:gd name="T7" fmla="*/ 288 h 288"/>
                  <a:gd name="T8" fmla="*/ 36 w 115"/>
                  <a:gd name="T9" fmla="*/ 270 h 288"/>
                  <a:gd name="T10" fmla="*/ 36 w 115"/>
                  <a:gd name="T11" fmla="*/ 144 h 288"/>
                  <a:gd name="T12" fmla="*/ 18 w 115"/>
                  <a:gd name="T13" fmla="*/ 126 h 288"/>
                  <a:gd name="T14" fmla="*/ 0 w 115"/>
                  <a:gd name="T15" fmla="*/ 144 h 288"/>
                  <a:gd name="T16" fmla="*/ 18 w 115"/>
                  <a:gd name="T17" fmla="*/ 162 h 288"/>
                  <a:gd name="T18" fmla="*/ 36 w 115"/>
                  <a:gd name="T19" fmla="*/ 144 h 288"/>
                  <a:gd name="T20" fmla="*/ 115 w 115"/>
                  <a:gd name="T21" fmla="*/ 270 h 288"/>
                  <a:gd name="T22" fmla="*/ 97 w 115"/>
                  <a:gd name="T23" fmla="*/ 252 h 288"/>
                  <a:gd name="T24" fmla="*/ 78 w 115"/>
                  <a:gd name="T25" fmla="*/ 270 h 288"/>
                  <a:gd name="T26" fmla="*/ 97 w 115"/>
                  <a:gd name="T27" fmla="*/ 288 h 288"/>
                  <a:gd name="T28" fmla="*/ 115 w 115"/>
                  <a:gd name="T29" fmla="*/ 270 h 288"/>
                  <a:gd name="T30" fmla="*/ 115 w 115"/>
                  <a:gd name="T31" fmla="*/ 144 h 288"/>
                  <a:gd name="T32" fmla="*/ 97 w 115"/>
                  <a:gd name="T33" fmla="*/ 126 h 288"/>
                  <a:gd name="T34" fmla="*/ 78 w 115"/>
                  <a:gd name="T35" fmla="*/ 144 h 288"/>
                  <a:gd name="T36" fmla="*/ 97 w 115"/>
                  <a:gd name="T37" fmla="*/ 162 h 288"/>
                  <a:gd name="T38" fmla="*/ 115 w 115"/>
                  <a:gd name="T39" fmla="*/ 144 h 288"/>
                  <a:gd name="T40" fmla="*/ 75 w 115"/>
                  <a:gd name="T41" fmla="*/ 18 h 288"/>
                  <a:gd name="T42" fmla="*/ 57 w 115"/>
                  <a:gd name="T43" fmla="*/ 0 h 288"/>
                  <a:gd name="T44" fmla="*/ 39 w 115"/>
                  <a:gd name="T45" fmla="*/ 18 h 288"/>
                  <a:gd name="T46" fmla="*/ 57 w 115"/>
                  <a:gd name="T47" fmla="*/ 36 h 288"/>
                  <a:gd name="T48" fmla="*/ 75 w 115"/>
                  <a:gd name="T49" fmla="*/ 1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5" h="288">
                    <a:moveTo>
                      <a:pt x="36" y="270"/>
                    </a:moveTo>
                    <a:cubicBezTo>
                      <a:pt x="36" y="260"/>
                      <a:pt x="28" y="252"/>
                      <a:pt x="18" y="252"/>
                    </a:cubicBezTo>
                    <a:cubicBezTo>
                      <a:pt x="8" y="252"/>
                      <a:pt x="0" y="260"/>
                      <a:pt x="0" y="270"/>
                    </a:cubicBezTo>
                    <a:cubicBezTo>
                      <a:pt x="0" y="280"/>
                      <a:pt x="8" y="288"/>
                      <a:pt x="18" y="288"/>
                    </a:cubicBezTo>
                    <a:cubicBezTo>
                      <a:pt x="28" y="288"/>
                      <a:pt x="36" y="280"/>
                      <a:pt x="36" y="270"/>
                    </a:cubicBezTo>
                    <a:close/>
                    <a:moveTo>
                      <a:pt x="36" y="144"/>
                    </a:moveTo>
                    <a:cubicBezTo>
                      <a:pt x="36" y="134"/>
                      <a:pt x="28" y="126"/>
                      <a:pt x="18" y="126"/>
                    </a:cubicBezTo>
                    <a:cubicBezTo>
                      <a:pt x="8" y="126"/>
                      <a:pt x="0" y="134"/>
                      <a:pt x="0" y="144"/>
                    </a:cubicBezTo>
                    <a:cubicBezTo>
                      <a:pt x="0" y="154"/>
                      <a:pt x="8" y="162"/>
                      <a:pt x="18" y="162"/>
                    </a:cubicBezTo>
                    <a:cubicBezTo>
                      <a:pt x="28" y="162"/>
                      <a:pt x="36" y="154"/>
                      <a:pt x="36" y="144"/>
                    </a:cubicBezTo>
                    <a:close/>
                    <a:moveTo>
                      <a:pt x="115" y="270"/>
                    </a:moveTo>
                    <a:cubicBezTo>
                      <a:pt x="115" y="260"/>
                      <a:pt x="107" y="252"/>
                      <a:pt x="97" y="252"/>
                    </a:cubicBezTo>
                    <a:cubicBezTo>
                      <a:pt x="87" y="252"/>
                      <a:pt x="78" y="260"/>
                      <a:pt x="78" y="270"/>
                    </a:cubicBezTo>
                    <a:cubicBezTo>
                      <a:pt x="78" y="280"/>
                      <a:pt x="87" y="288"/>
                      <a:pt x="97" y="288"/>
                    </a:cubicBezTo>
                    <a:cubicBezTo>
                      <a:pt x="107" y="288"/>
                      <a:pt x="115" y="280"/>
                      <a:pt x="115" y="270"/>
                    </a:cubicBezTo>
                    <a:close/>
                    <a:moveTo>
                      <a:pt x="115" y="144"/>
                    </a:moveTo>
                    <a:cubicBezTo>
                      <a:pt x="115" y="134"/>
                      <a:pt x="107" y="126"/>
                      <a:pt x="97" y="126"/>
                    </a:cubicBezTo>
                    <a:cubicBezTo>
                      <a:pt x="87" y="126"/>
                      <a:pt x="78" y="134"/>
                      <a:pt x="78" y="144"/>
                    </a:cubicBezTo>
                    <a:cubicBezTo>
                      <a:pt x="78" y="154"/>
                      <a:pt x="87" y="162"/>
                      <a:pt x="97" y="162"/>
                    </a:cubicBezTo>
                    <a:cubicBezTo>
                      <a:pt x="107" y="162"/>
                      <a:pt x="115" y="154"/>
                      <a:pt x="115" y="144"/>
                    </a:cubicBezTo>
                    <a:close/>
                    <a:moveTo>
                      <a:pt x="75" y="18"/>
                    </a:moveTo>
                    <a:cubicBezTo>
                      <a:pt x="75" y="8"/>
                      <a:pt x="67" y="0"/>
                      <a:pt x="57" y="0"/>
                    </a:cubicBezTo>
                    <a:cubicBezTo>
                      <a:pt x="47" y="0"/>
                      <a:pt x="39" y="8"/>
                      <a:pt x="39" y="18"/>
                    </a:cubicBezTo>
                    <a:cubicBezTo>
                      <a:pt x="39" y="28"/>
                      <a:pt x="47" y="36"/>
                      <a:pt x="57" y="36"/>
                    </a:cubicBezTo>
                    <a:cubicBezTo>
                      <a:pt x="67" y="36"/>
                      <a:pt x="75" y="28"/>
                      <a:pt x="75" y="18"/>
                    </a:cubicBezTo>
                    <a:close/>
                  </a:path>
                </a:pathLst>
              </a:custGeom>
              <a:solidFill>
                <a:srgbClr val="00FF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32">
                <a:extLst>
                  <a:ext uri="{FF2B5EF4-FFF2-40B4-BE49-F238E27FC236}">
                    <a16:creationId xmlns:a16="http://schemas.microsoft.com/office/drawing/2014/main" id="{69EF8774-F41C-4739-84D6-DBCE90CF4C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" y="3300"/>
                <a:ext cx="18" cy="44"/>
              </a:xfrm>
              <a:custGeom>
                <a:avLst/>
                <a:gdLst>
                  <a:gd name="T0" fmla="*/ 36 w 115"/>
                  <a:gd name="T1" fmla="*/ 270 h 288"/>
                  <a:gd name="T2" fmla="*/ 18 w 115"/>
                  <a:gd name="T3" fmla="*/ 252 h 288"/>
                  <a:gd name="T4" fmla="*/ 0 w 115"/>
                  <a:gd name="T5" fmla="*/ 270 h 288"/>
                  <a:gd name="T6" fmla="*/ 18 w 115"/>
                  <a:gd name="T7" fmla="*/ 288 h 288"/>
                  <a:gd name="T8" fmla="*/ 36 w 115"/>
                  <a:gd name="T9" fmla="*/ 270 h 288"/>
                  <a:gd name="T10" fmla="*/ 36 w 115"/>
                  <a:gd name="T11" fmla="*/ 144 h 288"/>
                  <a:gd name="T12" fmla="*/ 18 w 115"/>
                  <a:gd name="T13" fmla="*/ 126 h 288"/>
                  <a:gd name="T14" fmla="*/ 0 w 115"/>
                  <a:gd name="T15" fmla="*/ 144 h 288"/>
                  <a:gd name="T16" fmla="*/ 18 w 115"/>
                  <a:gd name="T17" fmla="*/ 162 h 288"/>
                  <a:gd name="T18" fmla="*/ 36 w 115"/>
                  <a:gd name="T19" fmla="*/ 144 h 288"/>
                  <a:gd name="T20" fmla="*/ 115 w 115"/>
                  <a:gd name="T21" fmla="*/ 270 h 288"/>
                  <a:gd name="T22" fmla="*/ 97 w 115"/>
                  <a:gd name="T23" fmla="*/ 252 h 288"/>
                  <a:gd name="T24" fmla="*/ 78 w 115"/>
                  <a:gd name="T25" fmla="*/ 270 h 288"/>
                  <a:gd name="T26" fmla="*/ 97 w 115"/>
                  <a:gd name="T27" fmla="*/ 288 h 288"/>
                  <a:gd name="T28" fmla="*/ 115 w 115"/>
                  <a:gd name="T29" fmla="*/ 270 h 288"/>
                  <a:gd name="T30" fmla="*/ 115 w 115"/>
                  <a:gd name="T31" fmla="*/ 144 h 288"/>
                  <a:gd name="T32" fmla="*/ 97 w 115"/>
                  <a:gd name="T33" fmla="*/ 126 h 288"/>
                  <a:gd name="T34" fmla="*/ 78 w 115"/>
                  <a:gd name="T35" fmla="*/ 144 h 288"/>
                  <a:gd name="T36" fmla="*/ 97 w 115"/>
                  <a:gd name="T37" fmla="*/ 162 h 288"/>
                  <a:gd name="T38" fmla="*/ 115 w 115"/>
                  <a:gd name="T39" fmla="*/ 144 h 288"/>
                  <a:gd name="T40" fmla="*/ 75 w 115"/>
                  <a:gd name="T41" fmla="*/ 18 h 288"/>
                  <a:gd name="T42" fmla="*/ 57 w 115"/>
                  <a:gd name="T43" fmla="*/ 0 h 288"/>
                  <a:gd name="T44" fmla="*/ 39 w 115"/>
                  <a:gd name="T45" fmla="*/ 18 h 288"/>
                  <a:gd name="T46" fmla="*/ 57 w 115"/>
                  <a:gd name="T47" fmla="*/ 36 h 288"/>
                  <a:gd name="T48" fmla="*/ 75 w 115"/>
                  <a:gd name="T49" fmla="*/ 1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5" h="288">
                    <a:moveTo>
                      <a:pt x="36" y="270"/>
                    </a:moveTo>
                    <a:cubicBezTo>
                      <a:pt x="36" y="260"/>
                      <a:pt x="28" y="252"/>
                      <a:pt x="18" y="252"/>
                    </a:cubicBezTo>
                    <a:cubicBezTo>
                      <a:pt x="8" y="252"/>
                      <a:pt x="0" y="260"/>
                      <a:pt x="0" y="270"/>
                    </a:cubicBezTo>
                    <a:cubicBezTo>
                      <a:pt x="0" y="280"/>
                      <a:pt x="8" y="288"/>
                      <a:pt x="18" y="288"/>
                    </a:cubicBezTo>
                    <a:cubicBezTo>
                      <a:pt x="28" y="288"/>
                      <a:pt x="36" y="280"/>
                      <a:pt x="36" y="270"/>
                    </a:cubicBezTo>
                    <a:close/>
                    <a:moveTo>
                      <a:pt x="36" y="144"/>
                    </a:moveTo>
                    <a:cubicBezTo>
                      <a:pt x="36" y="134"/>
                      <a:pt x="28" y="126"/>
                      <a:pt x="18" y="126"/>
                    </a:cubicBezTo>
                    <a:cubicBezTo>
                      <a:pt x="8" y="126"/>
                      <a:pt x="0" y="134"/>
                      <a:pt x="0" y="144"/>
                    </a:cubicBezTo>
                    <a:cubicBezTo>
                      <a:pt x="0" y="154"/>
                      <a:pt x="8" y="162"/>
                      <a:pt x="18" y="162"/>
                    </a:cubicBezTo>
                    <a:cubicBezTo>
                      <a:pt x="28" y="162"/>
                      <a:pt x="36" y="154"/>
                      <a:pt x="36" y="144"/>
                    </a:cubicBezTo>
                    <a:close/>
                    <a:moveTo>
                      <a:pt x="115" y="270"/>
                    </a:moveTo>
                    <a:cubicBezTo>
                      <a:pt x="115" y="260"/>
                      <a:pt x="107" y="252"/>
                      <a:pt x="97" y="252"/>
                    </a:cubicBezTo>
                    <a:cubicBezTo>
                      <a:pt x="87" y="252"/>
                      <a:pt x="78" y="260"/>
                      <a:pt x="78" y="270"/>
                    </a:cubicBezTo>
                    <a:cubicBezTo>
                      <a:pt x="78" y="280"/>
                      <a:pt x="87" y="288"/>
                      <a:pt x="97" y="288"/>
                    </a:cubicBezTo>
                    <a:cubicBezTo>
                      <a:pt x="107" y="288"/>
                      <a:pt x="115" y="280"/>
                      <a:pt x="115" y="270"/>
                    </a:cubicBezTo>
                    <a:close/>
                    <a:moveTo>
                      <a:pt x="115" y="144"/>
                    </a:moveTo>
                    <a:cubicBezTo>
                      <a:pt x="115" y="134"/>
                      <a:pt x="107" y="126"/>
                      <a:pt x="97" y="126"/>
                    </a:cubicBezTo>
                    <a:cubicBezTo>
                      <a:pt x="87" y="126"/>
                      <a:pt x="78" y="134"/>
                      <a:pt x="78" y="144"/>
                    </a:cubicBezTo>
                    <a:cubicBezTo>
                      <a:pt x="78" y="154"/>
                      <a:pt x="87" y="162"/>
                      <a:pt x="97" y="162"/>
                    </a:cubicBezTo>
                    <a:cubicBezTo>
                      <a:pt x="107" y="162"/>
                      <a:pt x="115" y="154"/>
                      <a:pt x="115" y="144"/>
                    </a:cubicBezTo>
                    <a:close/>
                    <a:moveTo>
                      <a:pt x="75" y="18"/>
                    </a:moveTo>
                    <a:cubicBezTo>
                      <a:pt x="75" y="8"/>
                      <a:pt x="67" y="0"/>
                      <a:pt x="57" y="0"/>
                    </a:cubicBezTo>
                    <a:cubicBezTo>
                      <a:pt x="47" y="0"/>
                      <a:pt x="39" y="8"/>
                      <a:pt x="39" y="18"/>
                    </a:cubicBezTo>
                    <a:cubicBezTo>
                      <a:pt x="39" y="28"/>
                      <a:pt x="47" y="36"/>
                      <a:pt x="57" y="36"/>
                    </a:cubicBezTo>
                    <a:cubicBezTo>
                      <a:pt x="67" y="36"/>
                      <a:pt x="75" y="28"/>
                      <a:pt x="75" y="18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12" name="Picture 233">
                <a:extLst>
                  <a:ext uri="{FF2B5EF4-FFF2-40B4-BE49-F238E27FC236}">
                    <a16:creationId xmlns:a16="http://schemas.microsoft.com/office/drawing/2014/main" id="{091CFFD0-7764-45D7-BE16-7643EA7345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" y="3136"/>
                <a:ext cx="428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Rectangle 234">
                <a:extLst>
                  <a:ext uri="{FF2B5EF4-FFF2-40B4-BE49-F238E27FC236}">
                    <a16:creationId xmlns:a16="http://schemas.microsoft.com/office/drawing/2014/main" id="{84D29207-6B2F-4C37-BF61-CB128C3F8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3136"/>
                <a:ext cx="427" cy="124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Rectangle 235">
                <a:extLst>
                  <a:ext uri="{FF2B5EF4-FFF2-40B4-BE49-F238E27FC236}">
                    <a16:creationId xmlns:a16="http://schemas.microsoft.com/office/drawing/2014/main" id="{5F6A2027-5BC6-4929-A647-EEEB34DEE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" y="3185"/>
                <a:ext cx="59" cy="15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Rectangle 236">
                <a:extLst>
                  <a:ext uri="{FF2B5EF4-FFF2-40B4-BE49-F238E27FC236}">
                    <a16:creationId xmlns:a16="http://schemas.microsoft.com/office/drawing/2014/main" id="{0FCDB6AB-3D3D-4824-AAF9-284679611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" y="3185"/>
                <a:ext cx="59" cy="15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16" name="Picture 237">
                <a:extLst>
                  <a:ext uri="{FF2B5EF4-FFF2-40B4-BE49-F238E27FC236}">
                    <a16:creationId xmlns:a16="http://schemas.microsoft.com/office/drawing/2014/main" id="{3F9010E4-2C16-4445-9699-989D8ACE91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3217"/>
                <a:ext cx="24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" name="Rectangle 238">
                <a:extLst>
                  <a:ext uri="{FF2B5EF4-FFF2-40B4-BE49-F238E27FC236}">
                    <a16:creationId xmlns:a16="http://schemas.microsoft.com/office/drawing/2014/main" id="{9B3BF68E-B767-4409-8342-2F58027A5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3219"/>
                <a:ext cx="23" cy="4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18" name="Picture 239">
                <a:extLst>
                  <a:ext uri="{FF2B5EF4-FFF2-40B4-BE49-F238E27FC236}">
                    <a16:creationId xmlns:a16="http://schemas.microsoft.com/office/drawing/2014/main" id="{A64B0D27-C00D-4E47-9E31-5094B2A429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249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" name="Freeform 240">
                <a:extLst>
                  <a:ext uri="{FF2B5EF4-FFF2-40B4-BE49-F238E27FC236}">
                    <a16:creationId xmlns:a16="http://schemas.microsoft.com/office/drawing/2014/main" id="{E2871DBD-CA42-41BF-8B47-68875147F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250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0" name="Picture 241">
                <a:extLst>
                  <a:ext uri="{FF2B5EF4-FFF2-40B4-BE49-F238E27FC236}">
                    <a16:creationId xmlns:a16="http://schemas.microsoft.com/office/drawing/2014/main" id="{E1981CDD-3995-473B-9883-5526763F43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220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" name="Freeform 242">
                <a:extLst>
                  <a:ext uri="{FF2B5EF4-FFF2-40B4-BE49-F238E27FC236}">
                    <a16:creationId xmlns:a16="http://schemas.microsoft.com/office/drawing/2014/main" id="{B646D401-04B8-4E7A-9351-FFC32FFD8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220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2" name="Picture 243">
                <a:extLst>
                  <a:ext uri="{FF2B5EF4-FFF2-40B4-BE49-F238E27FC236}">
                    <a16:creationId xmlns:a16="http://schemas.microsoft.com/office/drawing/2014/main" id="{C6BCFC69-EBCA-4663-A991-92EA39AAC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" y="3217"/>
                <a:ext cx="25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" name="Rectangle 244">
                <a:extLst>
                  <a:ext uri="{FF2B5EF4-FFF2-40B4-BE49-F238E27FC236}">
                    <a16:creationId xmlns:a16="http://schemas.microsoft.com/office/drawing/2014/main" id="{DB695B38-F4A4-476B-AA44-90D2B4D7E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3219"/>
                <a:ext cx="22" cy="4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4" name="Picture 245">
                <a:extLst>
                  <a:ext uri="{FF2B5EF4-FFF2-40B4-BE49-F238E27FC236}">
                    <a16:creationId xmlns:a16="http://schemas.microsoft.com/office/drawing/2014/main" id="{3F1CC78A-B715-40A5-A0D8-0E9CEAB0FD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249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5" name="Freeform 246">
                <a:extLst>
                  <a:ext uri="{FF2B5EF4-FFF2-40B4-BE49-F238E27FC236}">
                    <a16:creationId xmlns:a16="http://schemas.microsoft.com/office/drawing/2014/main" id="{570CD56F-F46D-4D6E-B850-7F4F1B0B0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250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6" name="Picture 247">
                <a:extLst>
                  <a:ext uri="{FF2B5EF4-FFF2-40B4-BE49-F238E27FC236}">
                    <a16:creationId xmlns:a16="http://schemas.microsoft.com/office/drawing/2014/main" id="{0EBBAAAC-A607-4BAC-AF8A-367F2F931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220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7" name="Freeform 248">
                <a:extLst>
                  <a:ext uri="{FF2B5EF4-FFF2-40B4-BE49-F238E27FC236}">
                    <a16:creationId xmlns:a16="http://schemas.microsoft.com/office/drawing/2014/main" id="{730456D0-E2BA-4784-8FA7-28834BC14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220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28" name="Picture 249">
                <a:extLst>
                  <a:ext uri="{FF2B5EF4-FFF2-40B4-BE49-F238E27FC236}">
                    <a16:creationId xmlns:a16="http://schemas.microsoft.com/office/drawing/2014/main" id="{0D57DF59-B41D-4F4F-B775-47FB24471B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3136"/>
                <a:ext cx="24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9" name="Rectangle 250">
                <a:extLst>
                  <a:ext uri="{FF2B5EF4-FFF2-40B4-BE49-F238E27FC236}">
                    <a16:creationId xmlns:a16="http://schemas.microsoft.com/office/drawing/2014/main" id="{DA0418DF-34F3-4A24-853B-2CB761104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3136"/>
                <a:ext cx="23" cy="4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30" name="Picture 251">
                <a:extLst>
                  <a:ext uri="{FF2B5EF4-FFF2-40B4-BE49-F238E27FC236}">
                    <a16:creationId xmlns:a16="http://schemas.microsoft.com/office/drawing/2014/main" id="{CA450437-33E0-4C11-9761-58E09FDF83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165"/>
                <a:ext cx="12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1" name="Freeform 252">
                <a:extLst>
                  <a:ext uri="{FF2B5EF4-FFF2-40B4-BE49-F238E27FC236}">
                    <a16:creationId xmlns:a16="http://schemas.microsoft.com/office/drawing/2014/main" id="{998E9299-DC5A-46B2-A844-DEBE8D1E3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167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32" name="Picture 253">
                <a:extLst>
                  <a:ext uri="{FF2B5EF4-FFF2-40B4-BE49-F238E27FC236}">
                    <a16:creationId xmlns:a16="http://schemas.microsoft.com/office/drawing/2014/main" id="{736CC0F0-CC73-49CF-93B4-32D6E7A85C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136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" name="Freeform 254">
                <a:extLst>
                  <a:ext uri="{FF2B5EF4-FFF2-40B4-BE49-F238E27FC236}">
                    <a16:creationId xmlns:a16="http://schemas.microsoft.com/office/drawing/2014/main" id="{F27040AB-A937-44B0-B1BB-78990CA6D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138"/>
                <a:ext cx="8" cy="8"/>
              </a:xfrm>
              <a:custGeom>
                <a:avLst/>
                <a:gdLst>
                  <a:gd name="T0" fmla="*/ 0 w 8"/>
                  <a:gd name="T1" fmla="*/ 6 h 8"/>
                  <a:gd name="T2" fmla="*/ 4 w 8"/>
                  <a:gd name="T3" fmla="*/ 8 h 8"/>
                  <a:gd name="T4" fmla="*/ 8 w 8"/>
                  <a:gd name="T5" fmla="*/ 6 h 8"/>
                  <a:gd name="T6" fmla="*/ 8 w 8"/>
                  <a:gd name="T7" fmla="*/ 2 h 8"/>
                  <a:gd name="T8" fmla="*/ 4 w 8"/>
                  <a:gd name="T9" fmla="*/ 0 h 8"/>
                  <a:gd name="T10" fmla="*/ 0 w 8"/>
                  <a:gd name="T11" fmla="*/ 2 h 8"/>
                  <a:gd name="T12" fmla="*/ 0 w 8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34" name="Picture 255">
                <a:extLst>
                  <a:ext uri="{FF2B5EF4-FFF2-40B4-BE49-F238E27FC236}">
                    <a16:creationId xmlns:a16="http://schemas.microsoft.com/office/drawing/2014/main" id="{925214BF-3DD3-4043-A492-E8E37A14F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" y="3136"/>
                <a:ext cx="25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5" name="Rectangle 256">
                <a:extLst>
                  <a:ext uri="{FF2B5EF4-FFF2-40B4-BE49-F238E27FC236}">
                    <a16:creationId xmlns:a16="http://schemas.microsoft.com/office/drawing/2014/main" id="{2007C58B-84AA-4D4B-94A5-4642435F6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3136"/>
                <a:ext cx="22" cy="4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36" name="Picture 257">
                <a:extLst>
                  <a:ext uri="{FF2B5EF4-FFF2-40B4-BE49-F238E27FC236}">
                    <a16:creationId xmlns:a16="http://schemas.microsoft.com/office/drawing/2014/main" id="{9CE89CFC-A557-4C9E-A990-FD82E9D47A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165"/>
                <a:ext cx="13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" name="Freeform 258">
                <a:extLst>
                  <a:ext uri="{FF2B5EF4-FFF2-40B4-BE49-F238E27FC236}">
                    <a16:creationId xmlns:a16="http://schemas.microsoft.com/office/drawing/2014/main" id="{3CD4D46D-D75A-4D55-BC35-3D8BEC7D5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167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38" name="Picture 259">
                <a:extLst>
                  <a:ext uri="{FF2B5EF4-FFF2-40B4-BE49-F238E27FC236}">
                    <a16:creationId xmlns:a16="http://schemas.microsoft.com/office/drawing/2014/main" id="{7FE39EDB-684E-451F-A7DF-D6DCA2C97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136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260">
                <a:extLst>
                  <a:ext uri="{FF2B5EF4-FFF2-40B4-BE49-F238E27FC236}">
                    <a16:creationId xmlns:a16="http://schemas.microsoft.com/office/drawing/2014/main" id="{A05E6476-8C3A-45D7-A492-50D944EB7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138"/>
                <a:ext cx="8" cy="8"/>
              </a:xfrm>
              <a:custGeom>
                <a:avLst/>
                <a:gdLst>
                  <a:gd name="T0" fmla="*/ 0 w 8"/>
                  <a:gd name="T1" fmla="*/ 6 h 8"/>
                  <a:gd name="T2" fmla="*/ 4 w 8"/>
                  <a:gd name="T3" fmla="*/ 8 h 8"/>
                  <a:gd name="T4" fmla="*/ 8 w 8"/>
                  <a:gd name="T5" fmla="*/ 6 h 8"/>
                  <a:gd name="T6" fmla="*/ 8 w 8"/>
                  <a:gd name="T7" fmla="*/ 2 h 8"/>
                  <a:gd name="T8" fmla="*/ 4 w 8"/>
                  <a:gd name="T9" fmla="*/ 0 h 8"/>
                  <a:gd name="T10" fmla="*/ 0 w 8"/>
                  <a:gd name="T11" fmla="*/ 2 h 8"/>
                  <a:gd name="T12" fmla="*/ 0 w 8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Rectangle 261">
                <a:extLst>
                  <a:ext uri="{FF2B5EF4-FFF2-40B4-BE49-F238E27FC236}">
                    <a16:creationId xmlns:a16="http://schemas.microsoft.com/office/drawing/2014/main" id="{4E6BE891-1991-4625-A3BB-EA037117D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3162"/>
                <a:ext cx="178" cy="70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Rectangle 262">
                <a:extLst>
                  <a:ext uri="{FF2B5EF4-FFF2-40B4-BE49-F238E27FC236}">
                    <a16:creationId xmlns:a16="http://schemas.microsoft.com/office/drawing/2014/main" id="{3F0E8F45-7D65-48A4-B6EF-ACF7C84E3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" y="3174"/>
                <a:ext cx="132" cy="46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2" name="Rectangle 263">
                <a:extLst>
                  <a:ext uri="{FF2B5EF4-FFF2-40B4-BE49-F238E27FC236}">
                    <a16:creationId xmlns:a16="http://schemas.microsoft.com/office/drawing/2014/main" id="{E7674A5B-F19E-42F6-A091-0B0B34A1E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" y="3179"/>
                <a:ext cx="109" cy="3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Line 264">
                <a:extLst>
                  <a:ext uri="{FF2B5EF4-FFF2-40B4-BE49-F238E27FC236}">
                    <a16:creationId xmlns:a16="http://schemas.microsoft.com/office/drawing/2014/main" id="{4C5E1E37-14A3-41CD-B257-8A183882A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8" y="3246"/>
                <a:ext cx="380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Line 265">
                <a:extLst>
                  <a:ext uri="{FF2B5EF4-FFF2-40B4-BE49-F238E27FC236}">
                    <a16:creationId xmlns:a16="http://schemas.microsoft.com/office/drawing/2014/main" id="{16AC3247-990F-41A8-AFF7-0B47983FD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" y="3136"/>
                <a:ext cx="0" cy="2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Line 266">
                <a:extLst>
                  <a:ext uri="{FF2B5EF4-FFF2-40B4-BE49-F238E27FC236}">
                    <a16:creationId xmlns:a16="http://schemas.microsoft.com/office/drawing/2014/main" id="{7BFE54B6-0524-4ADF-95F5-F987C71DA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8" y="3136"/>
                <a:ext cx="0" cy="2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Line 267">
                <a:extLst>
                  <a:ext uri="{FF2B5EF4-FFF2-40B4-BE49-F238E27FC236}">
                    <a16:creationId xmlns:a16="http://schemas.microsoft.com/office/drawing/2014/main" id="{B119DD8C-BB7A-4E74-955E-B8BB729F8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0" y="3220"/>
                <a:ext cx="35" cy="1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Line 268">
                <a:extLst>
                  <a:ext uri="{FF2B5EF4-FFF2-40B4-BE49-F238E27FC236}">
                    <a16:creationId xmlns:a16="http://schemas.microsoft.com/office/drawing/2014/main" id="{6B8EF08D-7E99-4CA1-9D5D-9950B25DA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0" y="3162"/>
                <a:ext cx="35" cy="1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8" name="Line 269">
                <a:extLst>
                  <a:ext uri="{FF2B5EF4-FFF2-40B4-BE49-F238E27FC236}">
                    <a16:creationId xmlns:a16="http://schemas.microsoft.com/office/drawing/2014/main" id="{0EF6132F-5F0C-4D8F-834B-35B278F40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87" y="3220"/>
                <a:ext cx="11" cy="1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Line 270">
                <a:extLst>
                  <a:ext uri="{FF2B5EF4-FFF2-40B4-BE49-F238E27FC236}">
                    <a16:creationId xmlns:a16="http://schemas.microsoft.com/office/drawing/2014/main" id="{3F185D07-0292-4137-9914-E51E027EE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87" y="3162"/>
                <a:ext cx="11" cy="1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Line 271">
                <a:extLst>
                  <a:ext uri="{FF2B5EF4-FFF2-40B4-BE49-F238E27FC236}">
                    <a16:creationId xmlns:a16="http://schemas.microsoft.com/office/drawing/2014/main" id="{66C1BA9F-CBA9-4F20-B6DD-436F44050F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3" y="3174"/>
                <a:ext cx="0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1" name="Line 272">
                <a:extLst>
                  <a:ext uri="{FF2B5EF4-FFF2-40B4-BE49-F238E27FC236}">
                    <a16:creationId xmlns:a16="http://schemas.microsoft.com/office/drawing/2014/main" id="{6EC759DB-D681-4678-9C32-C82570CB9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49" y="3174"/>
                <a:ext cx="0" cy="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273">
                <a:extLst>
                  <a:ext uri="{FF2B5EF4-FFF2-40B4-BE49-F238E27FC236}">
                    <a16:creationId xmlns:a16="http://schemas.microsoft.com/office/drawing/2014/main" id="{0882E7B5-A351-486E-B3CC-1137E101DD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" y="3162"/>
                <a:ext cx="190" cy="70"/>
              </a:xfrm>
              <a:custGeom>
                <a:avLst/>
                <a:gdLst>
                  <a:gd name="T0" fmla="*/ 0 w 190"/>
                  <a:gd name="T1" fmla="*/ 70 h 70"/>
                  <a:gd name="T2" fmla="*/ 3 w 190"/>
                  <a:gd name="T3" fmla="*/ 57 h 70"/>
                  <a:gd name="T4" fmla="*/ 187 w 190"/>
                  <a:gd name="T5" fmla="*/ 57 h 70"/>
                  <a:gd name="T6" fmla="*/ 190 w 190"/>
                  <a:gd name="T7" fmla="*/ 70 h 70"/>
                  <a:gd name="T8" fmla="*/ 190 w 190"/>
                  <a:gd name="T9" fmla="*/ 56 h 70"/>
                  <a:gd name="T10" fmla="*/ 0 w 190"/>
                  <a:gd name="T11" fmla="*/ 56 h 70"/>
                  <a:gd name="T12" fmla="*/ 0 w 190"/>
                  <a:gd name="T13" fmla="*/ 70 h 70"/>
                  <a:gd name="T14" fmla="*/ 0 w 190"/>
                  <a:gd name="T15" fmla="*/ 42 h 70"/>
                  <a:gd name="T16" fmla="*/ 3 w 190"/>
                  <a:gd name="T17" fmla="*/ 29 h 70"/>
                  <a:gd name="T18" fmla="*/ 187 w 190"/>
                  <a:gd name="T19" fmla="*/ 29 h 70"/>
                  <a:gd name="T20" fmla="*/ 190 w 190"/>
                  <a:gd name="T21" fmla="*/ 42 h 70"/>
                  <a:gd name="T22" fmla="*/ 190 w 190"/>
                  <a:gd name="T23" fmla="*/ 28 h 70"/>
                  <a:gd name="T24" fmla="*/ 0 w 190"/>
                  <a:gd name="T25" fmla="*/ 28 h 70"/>
                  <a:gd name="T26" fmla="*/ 0 w 190"/>
                  <a:gd name="T27" fmla="*/ 42 h 70"/>
                  <a:gd name="T28" fmla="*/ 0 w 190"/>
                  <a:gd name="T29" fmla="*/ 14 h 70"/>
                  <a:gd name="T30" fmla="*/ 3 w 190"/>
                  <a:gd name="T31" fmla="*/ 1 h 70"/>
                  <a:gd name="T32" fmla="*/ 187 w 190"/>
                  <a:gd name="T33" fmla="*/ 1 h 70"/>
                  <a:gd name="T34" fmla="*/ 190 w 190"/>
                  <a:gd name="T35" fmla="*/ 14 h 70"/>
                  <a:gd name="T36" fmla="*/ 190 w 190"/>
                  <a:gd name="T37" fmla="*/ 0 h 70"/>
                  <a:gd name="T38" fmla="*/ 0 w 190"/>
                  <a:gd name="T39" fmla="*/ 0 h 70"/>
                  <a:gd name="T40" fmla="*/ 0 w 190"/>
                  <a:gd name="T4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0" h="70">
                    <a:moveTo>
                      <a:pt x="0" y="70"/>
                    </a:moveTo>
                    <a:lnTo>
                      <a:pt x="3" y="57"/>
                    </a:lnTo>
                    <a:lnTo>
                      <a:pt x="187" y="57"/>
                    </a:lnTo>
                    <a:lnTo>
                      <a:pt x="190" y="70"/>
                    </a:lnTo>
                    <a:lnTo>
                      <a:pt x="190" y="56"/>
                    </a:lnTo>
                    <a:lnTo>
                      <a:pt x="0" y="56"/>
                    </a:lnTo>
                    <a:lnTo>
                      <a:pt x="0" y="70"/>
                    </a:lnTo>
                    <a:close/>
                    <a:moveTo>
                      <a:pt x="0" y="42"/>
                    </a:moveTo>
                    <a:lnTo>
                      <a:pt x="3" y="29"/>
                    </a:lnTo>
                    <a:lnTo>
                      <a:pt x="187" y="29"/>
                    </a:lnTo>
                    <a:lnTo>
                      <a:pt x="190" y="42"/>
                    </a:lnTo>
                    <a:lnTo>
                      <a:pt x="190" y="28"/>
                    </a:lnTo>
                    <a:lnTo>
                      <a:pt x="0" y="28"/>
                    </a:lnTo>
                    <a:lnTo>
                      <a:pt x="0" y="42"/>
                    </a:lnTo>
                    <a:close/>
                    <a:moveTo>
                      <a:pt x="0" y="14"/>
                    </a:moveTo>
                    <a:lnTo>
                      <a:pt x="3" y="1"/>
                    </a:lnTo>
                    <a:lnTo>
                      <a:pt x="187" y="1"/>
                    </a:lnTo>
                    <a:lnTo>
                      <a:pt x="190" y="14"/>
                    </a:lnTo>
                    <a:lnTo>
                      <a:pt x="190" y="0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Rectangle 274">
                <a:extLst>
                  <a:ext uri="{FF2B5EF4-FFF2-40B4-BE49-F238E27FC236}">
                    <a16:creationId xmlns:a16="http://schemas.microsoft.com/office/drawing/2014/main" id="{2F05085D-F292-4F35-A1E8-FE5915420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" y="3218"/>
                <a:ext cx="190" cy="14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275">
                <a:extLst>
                  <a:ext uri="{FF2B5EF4-FFF2-40B4-BE49-F238E27FC236}">
                    <a16:creationId xmlns:a16="http://schemas.microsoft.com/office/drawing/2014/main" id="{0063F1FE-AC7C-456B-A683-D48AAF522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3218"/>
                <a:ext cx="190" cy="14"/>
              </a:xfrm>
              <a:custGeom>
                <a:avLst/>
                <a:gdLst>
                  <a:gd name="T0" fmla="*/ 0 w 190"/>
                  <a:gd name="T1" fmla="*/ 14 h 14"/>
                  <a:gd name="T2" fmla="*/ 3 w 190"/>
                  <a:gd name="T3" fmla="*/ 1 h 14"/>
                  <a:gd name="T4" fmla="*/ 187 w 190"/>
                  <a:gd name="T5" fmla="*/ 1 h 14"/>
                  <a:gd name="T6" fmla="*/ 190 w 190"/>
                  <a:gd name="T7" fmla="*/ 14 h 14"/>
                  <a:gd name="T8" fmla="*/ 190 w 190"/>
                  <a:gd name="T9" fmla="*/ 0 h 14"/>
                  <a:gd name="T10" fmla="*/ 0 w 190"/>
                  <a:gd name="T11" fmla="*/ 0 h 14"/>
                  <a:gd name="T12" fmla="*/ 0 w 19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4">
                    <a:moveTo>
                      <a:pt x="0" y="14"/>
                    </a:moveTo>
                    <a:lnTo>
                      <a:pt x="3" y="1"/>
                    </a:lnTo>
                    <a:lnTo>
                      <a:pt x="187" y="1"/>
                    </a:lnTo>
                    <a:lnTo>
                      <a:pt x="190" y="14"/>
                    </a:lnTo>
                    <a:lnTo>
                      <a:pt x="190" y="0"/>
                    </a:ln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Rectangle 276">
                <a:extLst>
                  <a:ext uri="{FF2B5EF4-FFF2-40B4-BE49-F238E27FC236}">
                    <a16:creationId xmlns:a16="http://schemas.microsoft.com/office/drawing/2014/main" id="{ABF1FC08-49DE-402F-9077-4F1F5384B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" y="3190"/>
                <a:ext cx="190" cy="14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277">
                <a:extLst>
                  <a:ext uri="{FF2B5EF4-FFF2-40B4-BE49-F238E27FC236}">
                    <a16:creationId xmlns:a16="http://schemas.microsoft.com/office/drawing/2014/main" id="{69C9EDB6-CEDC-4470-A87A-06F6F6FF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3190"/>
                <a:ext cx="190" cy="14"/>
              </a:xfrm>
              <a:custGeom>
                <a:avLst/>
                <a:gdLst>
                  <a:gd name="T0" fmla="*/ 0 w 190"/>
                  <a:gd name="T1" fmla="*/ 14 h 14"/>
                  <a:gd name="T2" fmla="*/ 3 w 190"/>
                  <a:gd name="T3" fmla="*/ 1 h 14"/>
                  <a:gd name="T4" fmla="*/ 187 w 190"/>
                  <a:gd name="T5" fmla="*/ 1 h 14"/>
                  <a:gd name="T6" fmla="*/ 190 w 190"/>
                  <a:gd name="T7" fmla="*/ 14 h 14"/>
                  <a:gd name="T8" fmla="*/ 190 w 190"/>
                  <a:gd name="T9" fmla="*/ 0 h 14"/>
                  <a:gd name="T10" fmla="*/ 0 w 190"/>
                  <a:gd name="T11" fmla="*/ 0 h 14"/>
                  <a:gd name="T12" fmla="*/ 0 w 19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4">
                    <a:moveTo>
                      <a:pt x="0" y="14"/>
                    </a:moveTo>
                    <a:lnTo>
                      <a:pt x="3" y="1"/>
                    </a:lnTo>
                    <a:lnTo>
                      <a:pt x="187" y="1"/>
                    </a:lnTo>
                    <a:lnTo>
                      <a:pt x="190" y="14"/>
                    </a:lnTo>
                    <a:lnTo>
                      <a:pt x="190" y="0"/>
                    </a:ln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Rectangle 278">
                <a:extLst>
                  <a:ext uri="{FF2B5EF4-FFF2-40B4-BE49-F238E27FC236}">
                    <a16:creationId xmlns:a16="http://schemas.microsoft.com/office/drawing/2014/main" id="{3C2AD237-E958-43DB-BCF0-67368A6C6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" y="3162"/>
                <a:ext cx="190" cy="14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279">
                <a:extLst>
                  <a:ext uri="{FF2B5EF4-FFF2-40B4-BE49-F238E27FC236}">
                    <a16:creationId xmlns:a16="http://schemas.microsoft.com/office/drawing/2014/main" id="{019B2EC7-B63C-48F4-8A05-B837D219F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3162"/>
                <a:ext cx="190" cy="14"/>
              </a:xfrm>
              <a:custGeom>
                <a:avLst/>
                <a:gdLst>
                  <a:gd name="T0" fmla="*/ 0 w 190"/>
                  <a:gd name="T1" fmla="*/ 14 h 14"/>
                  <a:gd name="T2" fmla="*/ 3 w 190"/>
                  <a:gd name="T3" fmla="*/ 1 h 14"/>
                  <a:gd name="T4" fmla="*/ 187 w 190"/>
                  <a:gd name="T5" fmla="*/ 1 h 14"/>
                  <a:gd name="T6" fmla="*/ 190 w 190"/>
                  <a:gd name="T7" fmla="*/ 14 h 14"/>
                  <a:gd name="T8" fmla="*/ 190 w 190"/>
                  <a:gd name="T9" fmla="*/ 0 h 14"/>
                  <a:gd name="T10" fmla="*/ 0 w 190"/>
                  <a:gd name="T11" fmla="*/ 0 h 14"/>
                  <a:gd name="T12" fmla="*/ 0 w 19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4">
                    <a:moveTo>
                      <a:pt x="0" y="14"/>
                    </a:moveTo>
                    <a:lnTo>
                      <a:pt x="3" y="1"/>
                    </a:lnTo>
                    <a:lnTo>
                      <a:pt x="187" y="1"/>
                    </a:lnTo>
                    <a:lnTo>
                      <a:pt x="190" y="14"/>
                    </a:lnTo>
                    <a:lnTo>
                      <a:pt x="190" y="0"/>
                    </a:ln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280">
                <a:extLst>
                  <a:ext uri="{FF2B5EF4-FFF2-40B4-BE49-F238E27FC236}">
                    <a16:creationId xmlns:a16="http://schemas.microsoft.com/office/drawing/2014/main" id="{270FD1AA-3D13-4A6A-A128-0B85261487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" y="3207"/>
                <a:ext cx="84" cy="9"/>
              </a:xfrm>
              <a:custGeom>
                <a:avLst/>
                <a:gdLst>
                  <a:gd name="T0" fmla="*/ 0 w 547"/>
                  <a:gd name="T1" fmla="*/ 29 h 58"/>
                  <a:gd name="T2" fmla="*/ 29 w 547"/>
                  <a:gd name="T3" fmla="*/ 0 h 58"/>
                  <a:gd name="T4" fmla="*/ 57 w 547"/>
                  <a:gd name="T5" fmla="*/ 29 h 58"/>
                  <a:gd name="T6" fmla="*/ 29 w 547"/>
                  <a:gd name="T7" fmla="*/ 58 h 58"/>
                  <a:gd name="T8" fmla="*/ 0 w 547"/>
                  <a:gd name="T9" fmla="*/ 29 h 58"/>
                  <a:gd name="T10" fmla="*/ 86 w 547"/>
                  <a:gd name="T11" fmla="*/ 29 h 58"/>
                  <a:gd name="T12" fmla="*/ 115 w 547"/>
                  <a:gd name="T13" fmla="*/ 0 h 58"/>
                  <a:gd name="T14" fmla="*/ 144 w 547"/>
                  <a:gd name="T15" fmla="*/ 29 h 58"/>
                  <a:gd name="T16" fmla="*/ 115 w 547"/>
                  <a:gd name="T17" fmla="*/ 58 h 58"/>
                  <a:gd name="T18" fmla="*/ 86 w 547"/>
                  <a:gd name="T19" fmla="*/ 29 h 58"/>
                  <a:gd name="T20" fmla="*/ 201 w 547"/>
                  <a:gd name="T21" fmla="*/ 58 h 58"/>
                  <a:gd name="T22" fmla="*/ 259 w 547"/>
                  <a:gd name="T23" fmla="*/ 58 h 58"/>
                  <a:gd name="T24" fmla="*/ 259 w 547"/>
                  <a:gd name="T25" fmla="*/ 0 h 58"/>
                  <a:gd name="T26" fmla="*/ 201 w 547"/>
                  <a:gd name="T27" fmla="*/ 0 h 58"/>
                  <a:gd name="T28" fmla="*/ 173 w 547"/>
                  <a:gd name="T29" fmla="*/ 29 h 58"/>
                  <a:gd name="T30" fmla="*/ 201 w 547"/>
                  <a:gd name="T31" fmla="*/ 58 h 58"/>
                  <a:gd name="T32" fmla="*/ 259 w 547"/>
                  <a:gd name="T33" fmla="*/ 58 h 58"/>
                  <a:gd name="T34" fmla="*/ 317 w 547"/>
                  <a:gd name="T35" fmla="*/ 58 h 58"/>
                  <a:gd name="T36" fmla="*/ 345 w 547"/>
                  <a:gd name="T37" fmla="*/ 29 h 58"/>
                  <a:gd name="T38" fmla="*/ 317 w 547"/>
                  <a:gd name="T39" fmla="*/ 0 h 58"/>
                  <a:gd name="T40" fmla="*/ 259 w 547"/>
                  <a:gd name="T41" fmla="*/ 0 h 58"/>
                  <a:gd name="T42" fmla="*/ 259 w 547"/>
                  <a:gd name="T43" fmla="*/ 58 h 58"/>
                  <a:gd name="T44" fmla="*/ 403 w 547"/>
                  <a:gd name="T45" fmla="*/ 58 h 58"/>
                  <a:gd name="T46" fmla="*/ 461 w 547"/>
                  <a:gd name="T47" fmla="*/ 58 h 58"/>
                  <a:gd name="T48" fmla="*/ 461 w 547"/>
                  <a:gd name="T49" fmla="*/ 0 h 58"/>
                  <a:gd name="T50" fmla="*/ 403 w 547"/>
                  <a:gd name="T51" fmla="*/ 0 h 58"/>
                  <a:gd name="T52" fmla="*/ 374 w 547"/>
                  <a:gd name="T53" fmla="*/ 29 h 58"/>
                  <a:gd name="T54" fmla="*/ 403 w 547"/>
                  <a:gd name="T55" fmla="*/ 58 h 58"/>
                  <a:gd name="T56" fmla="*/ 461 w 547"/>
                  <a:gd name="T57" fmla="*/ 58 h 58"/>
                  <a:gd name="T58" fmla="*/ 518 w 547"/>
                  <a:gd name="T59" fmla="*/ 58 h 58"/>
                  <a:gd name="T60" fmla="*/ 547 w 547"/>
                  <a:gd name="T61" fmla="*/ 29 h 58"/>
                  <a:gd name="T62" fmla="*/ 518 w 547"/>
                  <a:gd name="T63" fmla="*/ 0 h 58"/>
                  <a:gd name="T64" fmla="*/ 461 w 547"/>
                  <a:gd name="T65" fmla="*/ 0 h 58"/>
                  <a:gd name="T66" fmla="*/ 461 w 547"/>
                  <a:gd name="T6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47" h="58">
                    <a:moveTo>
                      <a:pt x="0" y="29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9" y="58"/>
                    </a:cubicBezTo>
                    <a:cubicBezTo>
                      <a:pt x="13" y="58"/>
                      <a:pt x="0" y="45"/>
                      <a:pt x="0" y="29"/>
                    </a:cubicBezTo>
                    <a:close/>
                    <a:moveTo>
                      <a:pt x="86" y="29"/>
                    </a:moveTo>
                    <a:cubicBezTo>
                      <a:pt x="86" y="13"/>
                      <a:pt x="99" y="0"/>
                      <a:pt x="115" y="0"/>
                    </a:cubicBezTo>
                    <a:cubicBezTo>
                      <a:pt x="131" y="0"/>
                      <a:pt x="144" y="13"/>
                      <a:pt x="144" y="29"/>
                    </a:cubicBezTo>
                    <a:cubicBezTo>
                      <a:pt x="144" y="45"/>
                      <a:pt x="131" y="58"/>
                      <a:pt x="115" y="58"/>
                    </a:cubicBezTo>
                    <a:cubicBezTo>
                      <a:pt x="99" y="58"/>
                      <a:pt x="86" y="45"/>
                      <a:pt x="86" y="29"/>
                    </a:cubicBezTo>
                    <a:close/>
                    <a:moveTo>
                      <a:pt x="201" y="58"/>
                    </a:moveTo>
                    <a:lnTo>
                      <a:pt x="259" y="58"/>
                    </a:lnTo>
                    <a:lnTo>
                      <a:pt x="259" y="0"/>
                    </a:lnTo>
                    <a:lnTo>
                      <a:pt x="201" y="0"/>
                    </a:lnTo>
                    <a:cubicBezTo>
                      <a:pt x="185" y="0"/>
                      <a:pt x="173" y="13"/>
                      <a:pt x="173" y="29"/>
                    </a:cubicBezTo>
                    <a:cubicBezTo>
                      <a:pt x="173" y="45"/>
                      <a:pt x="185" y="58"/>
                      <a:pt x="201" y="58"/>
                    </a:cubicBezTo>
                    <a:close/>
                    <a:moveTo>
                      <a:pt x="259" y="58"/>
                    </a:moveTo>
                    <a:lnTo>
                      <a:pt x="317" y="58"/>
                    </a:lnTo>
                    <a:cubicBezTo>
                      <a:pt x="332" y="58"/>
                      <a:pt x="345" y="45"/>
                      <a:pt x="345" y="29"/>
                    </a:cubicBezTo>
                    <a:cubicBezTo>
                      <a:pt x="345" y="13"/>
                      <a:pt x="332" y="0"/>
                      <a:pt x="317" y="0"/>
                    </a:cubicBezTo>
                    <a:lnTo>
                      <a:pt x="259" y="0"/>
                    </a:lnTo>
                    <a:lnTo>
                      <a:pt x="259" y="58"/>
                    </a:lnTo>
                    <a:close/>
                    <a:moveTo>
                      <a:pt x="403" y="58"/>
                    </a:moveTo>
                    <a:lnTo>
                      <a:pt x="461" y="58"/>
                    </a:lnTo>
                    <a:lnTo>
                      <a:pt x="461" y="0"/>
                    </a:lnTo>
                    <a:lnTo>
                      <a:pt x="403" y="0"/>
                    </a:lnTo>
                    <a:cubicBezTo>
                      <a:pt x="387" y="0"/>
                      <a:pt x="374" y="13"/>
                      <a:pt x="374" y="29"/>
                    </a:cubicBezTo>
                    <a:cubicBezTo>
                      <a:pt x="374" y="45"/>
                      <a:pt x="387" y="58"/>
                      <a:pt x="403" y="58"/>
                    </a:cubicBezTo>
                    <a:close/>
                    <a:moveTo>
                      <a:pt x="461" y="58"/>
                    </a:moveTo>
                    <a:lnTo>
                      <a:pt x="518" y="58"/>
                    </a:lnTo>
                    <a:cubicBezTo>
                      <a:pt x="534" y="58"/>
                      <a:pt x="547" y="45"/>
                      <a:pt x="547" y="29"/>
                    </a:cubicBezTo>
                    <a:cubicBezTo>
                      <a:pt x="547" y="13"/>
                      <a:pt x="534" y="0"/>
                      <a:pt x="518" y="0"/>
                    </a:cubicBezTo>
                    <a:lnTo>
                      <a:pt x="461" y="0"/>
                    </a:lnTo>
                    <a:lnTo>
                      <a:pt x="461" y="58"/>
                    </a:lnTo>
                    <a:close/>
                  </a:path>
                </a:pathLst>
              </a:custGeom>
              <a:solidFill>
                <a:srgbClr val="9A9A9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281">
                <a:extLst>
                  <a:ext uri="{FF2B5EF4-FFF2-40B4-BE49-F238E27FC236}">
                    <a16:creationId xmlns:a16="http://schemas.microsoft.com/office/drawing/2014/main" id="{4D05BA18-579C-435F-A1EC-A433BF7993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" y="3207"/>
                <a:ext cx="84" cy="9"/>
              </a:xfrm>
              <a:custGeom>
                <a:avLst/>
                <a:gdLst>
                  <a:gd name="T0" fmla="*/ 0 w 547"/>
                  <a:gd name="T1" fmla="*/ 29 h 58"/>
                  <a:gd name="T2" fmla="*/ 29 w 547"/>
                  <a:gd name="T3" fmla="*/ 0 h 58"/>
                  <a:gd name="T4" fmla="*/ 57 w 547"/>
                  <a:gd name="T5" fmla="*/ 29 h 58"/>
                  <a:gd name="T6" fmla="*/ 29 w 547"/>
                  <a:gd name="T7" fmla="*/ 58 h 58"/>
                  <a:gd name="T8" fmla="*/ 0 w 547"/>
                  <a:gd name="T9" fmla="*/ 29 h 58"/>
                  <a:gd name="T10" fmla="*/ 86 w 547"/>
                  <a:gd name="T11" fmla="*/ 29 h 58"/>
                  <a:gd name="T12" fmla="*/ 115 w 547"/>
                  <a:gd name="T13" fmla="*/ 0 h 58"/>
                  <a:gd name="T14" fmla="*/ 144 w 547"/>
                  <a:gd name="T15" fmla="*/ 29 h 58"/>
                  <a:gd name="T16" fmla="*/ 115 w 547"/>
                  <a:gd name="T17" fmla="*/ 58 h 58"/>
                  <a:gd name="T18" fmla="*/ 86 w 547"/>
                  <a:gd name="T19" fmla="*/ 29 h 58"/>
                  <a:gd name="T20" fmla="*/ 201 w 547"/>
                  <a:gd name="T21" fmla="*/ 58 h 58"/>
                  <a:gd name="T22" fmla="*/ 259 w 547"/>
                  <a:gd name="T23" fmla="*/ 58 h 58"/>
                  <a:gd name="T24" fmla="*/ 259 w 547"/>
                  <a:gd name="T25" fmla="*/ 0 h 58"/>
                  <a:gd name="T26" fmla="*/ 201 w 547"/>
                  <a:gd name="T27" fmla="*/ 0 h 58"/>
                  <a:gd name="T28" fmla="*/ 173 w 547"/>
                  <a:gd name="T29" fmla="*/ 29 h 58"/>
                  <a:gd name="T30" fmla="*/ 201 w 547"/>
                  <a:gd name="T31" fmla="*/ 58 h 58"/>
                  <a:gd name="T32" fmla="*/ 259 w 547"/>
                  <a:gd name="T33" fmla="*/ 58 h 58"/>
                  <a:gd name="T34" fmla="*/ 317 w 547"/>
                  <a:gd name="T35" fmla="*/ 58 h 58"/>
                  <a:gd name="T36" fmla="*/ 345 w 547"/>
                  <a:gd name="T37" fmla="*/ 29 h 58"/>
                  <a:gd name="T38" fmla="*/ 317 w 547"/>
                  <a:gd name="T39" fmla="*/ 0 h 58"/>
                  <a:gd name="T40" fmla="*/ 259 w 547"/>
                  <a:gd name="T41" fmla="*/ 0 h 58"/>
                  <a:gd name="T42" fmla="*/ 259 w 547"/>
                  <a:gd name="T43" fmla="*/ 58 h 58"/>
                  <a:gd name="T44" fmla="*/ 403 w 547"/>
                  <a:gd name="T45" fmla="*/ 58 h 58"/>
                  <a:gd name="T46" fmla="*/ 461 w 547"/>
                  <a:gd name="T47" fmla="*/ 58 h 58"/>
                  <a:gd name="T48" fmla="*/ 461 w 547"/>
                  <a:gd name="T49" fmla="*/ 0 h 58"/>
                  <a:gd name="T50" fmla="*/ 403 w 547"/>
                  <a:gd name="T51" fmla="*/ 0 h 58"/>
                  <a:gd name="T52" fmla="*/ 374 w 547"/>
                  <a:gd name="T53" fmla="*/ 29 h 58"/>
                  <a:gd name="T54" fmla="*/ 403 w 547"/>
                  <a:gd name="T55" fmla="*/ 58 h 58"/>
                  <a:gd name="T56" fmla="*/ 461 w 547"/>
                  <a:gd name="T57" fmla="*/ 58 h 58"/>
                  <a:gd name="T58" fmla="*/ 518 w 547"/>
                  <a:gd name="T59" fmla="*/ 58 h 58"/>
                  <a:gd name="T60" fmla="*/ 547 w 547"/>
                  <a:gd name="T61" fmla="*/ 29 h 58"/>
                  <a:gd name="T62" fmla="*/ 518 w 547"/>
                  <a:gd name="T63" fmla="*/ 0 h 58"/>
                  <a:gd name="T64" fmla="*/ 461 w 547"/>
                  <a:gd name="T65" fmla="*/ 0 h 58"/>
                  <a:gd name="T66" fmla="*/ 461 w 547"/>
                  <a:gd name="T6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47" h="58">
                    <a:moveTo>
                      <a:pt x="0" y="29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9" y="58"/>
                    </a:cubicBezTo>
                    <a:cubicBezTo>
                      <a:pt x="13" y="58"/>
                      <a:pt x="0" y="45"/>
                      <a:pt x="0" y="29"/>
                    </a:cubicBezTo>
                    <a:close/>
                    <a:moveTo>
                      <a:pt x="86" y="29"/>
                    </a:moveTo>
                    <a:cubicBezTo>
                      <a:pt x="86" y="13"/>
                      <a:pt x="99" y="0"/>
                      <a:pt x="115" y="0"/>
                    </a:cubicBezTo>
                    <a:cubicBezTo>
                      <a:pt x="131" y="0"/>
                      <a:pt x="144" y="13"/>
                      <a:pt x="144" y="29"/>
                    </a:cubicBezTo>
                    <a:cubicBezTo>
                      <a:pt x="144" y="45"/>
                      <a:pt x="131" y="58"/>
                      <a:pt x="115" y="58"/>
                    </a:cubicBezTo>
                    <a:cubicBezTo>
                      <a:pt x="99" y="58"/>
                      <a:pt x="86" y="45"/>
                      <a:pt x="86" y="29"/>
                    </a:cubicBezTo>
                    <a:close/>
                    <a:moveTo>
                      <a:pt x="201" y="58"/>
                    </a:moveTo>
                    <a:lnTo>
                      <a:pt x="259" y="58"/>
                    </a:lnTo>
                    <a:lnTo>
                      <a:pt x="259" y="0"/>
                    </a:lnTo>
                    <a:lnTo>
                      <a:pt x="201" y="0"/>
                    </a:lnTo>
                    <a:cubicBezTo>
                      <a:pt x="185" y="0"/>
                      <a:pt x="173" y="13"/>
                      <a:pt x="173" y="29"/>
                    </a:cubicBezTo>
                    <a:cubicBezTo>
                      <a:pt x="173" y="45"/>
                      <a:pt x="185" y="58"/>
                      <a:pt x="201" y="58"/>
                    </a:cubicBezTo>
                    <a:close/>
                    <a:moveTo>
                      <a:pt x="259" y="58"/>
                    </a:moveTo>
                    <a:lnTo>
                      <a:pt x="317" y="58"/>
                    </a:lnTo>
                    <a:cubicBezTo>
                      <a:pt x="332" y="58"/>
                      <a:pt x="345" y="45"/>
                      <a:pt x="345" y="29"/>
                    </a:cubicBezTo>
                    <a:cubicBezTo>
                      <a:pt x="345" y="13"/>
                      <a:pt x="332" y="0"/>
                      <a:pt x="317" y="0"/>
                    </a:cubicBezTo>
                    <a:lnTo>
                      <a:pt x="259" y="0"/>
                    </a:lnTo>
                    <a:lnTo>
                      <a:pt x="259" y="58"/>
                    </a:lnTo>
                    <a:close/>
                    <a:moveTo>
                      <a:pt x="403" y="58"/>
                    </a:moveTo>
                    <a:lnTo>
                      <a:pt x="461" y="58"/>
                    </a:lnTo>
                    <a:lnTo>
                      <a:pt x="461" y="0"/>
                    </a:lnTo>
                    <a:lnTo>
                      <a:pt x="403" y="0"/>
                    </a:lnTo>
                    <a:cubicBezTo>
                      <a:pt x="387" y="0"/>
                      <a:pt x="374" y="13"/>
                      <a:pt x="374" y="29"/>
                    </a:cubicBezTo>
                    <a:cubicBezTo>
                      <a:pt x="374" y="45"/>
                      <a:pt x="387" y="58"/>
                      <a:pt x="403" y="58"/>
                    </a:cubicBezTo>
                    <a:close/>
                    <a:moveTo>
                      <a:pt x="461" y="58"/>
                    </a:moveTo>
                    <a:lnTo>
                      <a:pt x="518" y="58"/>
                    </a:lnTo>
                    <a:cubicBezTo>
                      <a:pt x="534" y="58"/>
                      <a:pt x="547" y="45"/>
                      <a:pt x="547" y="29"/>
                    </a:cubicBezTo>
                    <a:cubicBezTo>
                      <a:pt x="547" y="13"/>
                      <a:pt x="534" y="0"/>
                      <a:pt x="518" y="0"/>
                    </a:cubicBezTo>
                    <a:lnTo>
                      <a:pt x="461" y="0"/>
                    </a:lnTo>
                    <a:lnTo>
                      <a:pt x="461" y="5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61" name="Picture 282">
                <a:extLst>
                  <a:ext uri="{FF2B5EF4-FFF2-40B4-BE49-F238E27FC236}">
                    <a16:creationId xmlns:a16="http://schemas.microsoft.com/office/drawing/2014/main" id="{208B0204-D481-4C9B-9310-D6A3FBD087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3006"/>
                <a:ext cx="473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2" name="Rectangle 283">
                <a:extLst>
                  <a:ext uri="{FF2B5EF4-FFF2-40B4-BE49-F238E27FC236}">
                    <a16:creationId xmlns:a16="http://schemas.microsoft.com/office/drawing/2014/main" id="{B09967F1-D213-45FA-9923-D3392826D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3008"/>
                <a:ext cx="472" cy="124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63" name="Picture 284">
                <a:extLst>
                  <a:ext uri="{FF2B5EF4-FFF2-40B4-BE49-F238E27FC236}">
                    <a16:creationId xmlns:a16="http://schemas.microsoft.com/office/drawing/2014/main" id="{739515A0-C6B2-4969-8D0C-E18C053BA6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121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4" name="Freeform 285">
                <a:extLst>
                  <a:ext uri="{FF2B5EF4-FFF2-40B4-BE49-F238E27FC236}">
                    <a16:creationId xmlns:a16="http://schemas.microsoft.com/office/drawing/2014/main" id="{EE954955-D488-4BB5-8B1C-12383065E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121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65" name="Picture 286">
                <a:extLst>
                  <a:ext uri="{FF2B5EF4-FFF2-40B4-BE49-F238E27FC236}">
                    <a16:creationId xmlns:a16="http://schemas.microsoft.com/office/drawing/2014/main" id="{2B342007-7B47-4E42-8E0A-2C40373DA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3008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6" name="Freeform 287">
                <a:extLst>
                  <a:ext uri="{FF2B5EF4-FFF2-40B4-BE49-F238E27FC236}">
                    <a16:creationId xmlns:a16="http://schemas.microsoft.com/office/drawing/2014/main" id="{A3D2D889-A681-4E28-8AA7-059F8B358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3009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67" name="Picture 288">
                <a:extLst>
                  <a:ext uri="{FF2B5EF4-FFF2-40B4-BE49-F238E27FC236}">
                    <a16:creationId xmlns:a16="http://schemas.microsoft.com/office/drawing/2014/main" id="{816AB5E1-D9E0-4441-AC2C-661920367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" y="3028"/>
                <a:ext cx="1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Freeform 289">
                <a:extLst>
                  <a:ext uri="{FF2B5EF4-FFF2-40B4-BE49-F238E27FC236}">
                    <a16:creationId xmlns:a16="http://schemas.microsoft.com/office/drawing/2014/main" id="{FEDE7C3C-E768-4457-910A-8F0D3C5DD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" y="3030"/>
                <a:ext cx="11" cy="79"/>
              </a:xfrm>
              <a:custGeom>
                <a:avLst/>
                <a:gdLst>
                  <a:gd name="T0" fmla="*/ 0 w 72"/>
                  <a:gd name="T1" fmla="*/ 480 h 516"/>
                  <a:gd name="T2" fmla="*/ 36 w 72"/>
                  <a:gd name="T3" fmla="*/ 516 h 516"/>
                  <a:gd name="T4" fmla="*/ 72 w 72"/>
                  <a:gd name="T5" fmla="*/ 480 h 516"/>
                  <a:gd name="T6" fmla="*/ 72 w 72"/>
                  <a:gd name="T7" fmla="*/ 36 h 516"/>
                  <a:gd name="T8" fmla="*/ 36 w 72"/>
                  <a:gd name="T9" fmla="*/ 0 h 516"/>
                  <a:gd name="T10" fmla="*/ 0 w 72"/>
                  <a:gd name="T11" fmla="*/ 36 h 516"/>
                  <a:gd name="T12" fmla="*/ 0 w 72"/>
                  <a:gd name="T13" fmla="*/ 48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516">
                    <a:moveTo>
                      <a:pt x="0" y="480"/>
                    </a:moveTo>
                    <a:cubicBezTo>
                      <a:pt x="0" y="500"/>
                      <a:pt x="16" y="516"/>
                      <a:pt x="36" y="516"/>
                    </a:cubicBezTo>
                    <a:cubicBezTo>
                      <a:pt x="56" y="516"/>
                      <a:pt x="72" y="500"/>
                      <a:pt x="72" y="480"/>
                    </a:cubicBezTo>
                    <a:lnTo>
                      <a:pt x="72" y="36"/>
                    </a:lnTo>
                    <a:cubicBezTo>
                      <a:pt x="72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lnTo>
                      <a:pt x="0" y="48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69" name="Picture 290">
                <a:extLst>
                  <a:ext uri="{FF2B5EF4-FFF2-40B4-BE49-F238E27FC236}">
                    <a16:creationId xmlns:a16="http://schemas.microsoft.com/office/drawing/2014/main" id="{B594CE15-5096-4082-89E4-9E7EA7985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121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0" name="Freeform 291">
                <a:extLst>
                  <a:ext uri="{FF2B5EF4-FFF2-40B4-BE49-F238E27FC236}">
                    <a16:creationId xmlns:a16="http://schemas.microsoft.com/office/drawing/2014/main" id="{880DC1A8-A29F-4170-97CA-DA6C48811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121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71" name="Picture 292">
                <a:extLst>
                  <a:ext uri="{FF2B5EF4-FFF2-40B4-BE49-F238E27FC236}">
                    <a16:creationId xmlns:a16="http://schemas.microsoft.com/office/drawing/2014/main" id="{FFCECC5F-0A66-4FB4-AE9A-C6736F00C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008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2" name="Freeform 293">
                <a:extLst>
                  <a:ext uri="{FF2B5EF4-FFF2-40B4-BE49-F238E27FC236}">
                    <a16:creationId xmlns:a16="http://schemas.microsoft.com/office/drawing/2014/main" id="{7069B509-50E2-459E-A860-605CAF9BD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3009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73" name="Picture 294">
                <a:extLst>
                  <a:ext uri="{FF2B5EF4-FFF2-40B4-BE49-F238E27FC236}">
                    <a16:creationId xmlns:a16="http://schemas.microsoft.com/office/drawing/2014/main" id="{955E0EA3-453A-4F94-96CB-B05D917E7F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3028"/>
                <a:ext cx="15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" name="Freeform 295">
                <a:extLst>
                  <a:ext uri="{FF2B5EF4-FFF2-40B4-BE49-F238E27FC236}">
                    <a16:creationId xmlns:a16="http://schemas.microsoft.com/office/drawing/2014/main" id="{275BE851-2849-46A6-BF6C-72155C7AD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" y="3030"/>
                <a:ext cx="11" cy="79"/>
              </a:xfrm>
              <a:custGeom>
                <a:avLst/>
                <a:gdLst>
                  <a:gd name="T0" fmla="*/ 0 w 73"/>
                  <a:gd name="T1" fmla="*/ 480 h 516"/>
                  <a:gd name="T2" fmla="*/ 36 w 73"/>
                  <a:gd name="T3" fmla="*/ 516 h 516"/>
                  <a:gd name="T4" fmla="*/ 73 w 73"/>
                  <a:gd name="T5" fmla="*/ 480 h 516"/>
                  <a:gd name="T6" fmla="*/ 73 w 73"/>
                  <a:gd name="T7" fmla="*/ 36 h 516"/>
                  <a:gd name="T8" fmla="*/ 36 w 73"/>
                  <a:gd name="T9" fmla="*/ 0 h 516"/>
                  <a:gd name="T10" fmla="*/ 0 w 73"/>
                  <a:gd name="T11" fmla="*/ 36 h 516"/>
                  <a:gd name="T12" fmla="*/ 0 w 73"/>
                  <a:gd name="T13" fmla="*/ 48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516">
                    <a:moveTo>
                      <a:pt x="0" y="480"/>
                    </a:moveTo>
                    <a:cubicBezTo>
                      <a:pt x="0" y="500"/>
                      <a:pt x="16" y="516"/>
                      <a:pt x="36" y="516"/>
                    </a:cubicBezTo>
                    <a:cubicBezTo>
                      <a:pt x="56" y="516"/>
                      <a:pt x="73" y="500"/>
                      <a:pt x="73" y="480"/>
                    </a:cubicBezTo>
                    <a:lnTo>
                      <a:pt x="73" y="36"/>
                    </a:lnTo>
                    <a:cubicBezTo>
                      <a:pt x="73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lnTo>
                      <a:pt x="0" y="48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Rectangle 296">
                <a:extLst>
                  <a:ext uri="{FF2B5EF4-FFF2-40B4-BE49-F238E27FC236}">
                    <a16:creationId xmlns:a16="http://schemas.microsoft.com/office/drawing/2014/main" id="{2CE0C85D-27A5-4876-A07A-D0D72FF4C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" y="3018"/>
                <a:ext cx="394" cy="106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297">
                <a:extLst>
                  <a:ext uri="{FF2B5EF4-FFF2-40B4-BE49-F238E27FC236}">
                    <a16:creationId xmlns:a16="http://schemas.microsoft.com/office/drawing/2014/main" id="{905696F7-0369-4D6A-8A50-25142E1A76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3" y="3019"/>
                <a:ext cx="391" cy="101"/>
              </a:xfrm>
              <a:custGeom>
                <a:avLst/>
                <a:gdLst>
                  <a:gd name="T0" fmla="*/ 26 w 391"/>
                  <a:gd name="T1" fmla="*/ 101 h 101"/>
                  <a:gd name="T2" fmla="*/ 0 w 391"/>
                  <a:gd name="T3" fmla="*/ 0 h 101"/>
                  <a:gd name="T4" fmla="*/ 26 w 391"/>
                  <a:gd name="T5" fmla="*/ 101 h 101"/>
                  <a:gd name="T6" fmla="*/ 52 w 391"/>
                  <a:gd name="T7" fmla="*/ 0 h 101"/>
                  <a:gd name="T8" fmla="*/ 26 w 391"/>
                  <a:gd name="T9" fmla="*/ 101 h 101"/>
                  <a:gd name="T10" fmla="*/ 78 w 391"/>
                  <a:gd name="T11" fmla="*/ 101 h 101"/>
                  <a:gd name="T12" fmla="*/ 52 w 391"/>
                  <a:gd name="T13" fmla="*/ 0 h 101"/>
                  <a:gd name="T14" fmla="*/ 78 w 391"/>
                  <a:gd name="T15" fmla="*/ 101 h 101"/>
                  <a:gd name="T16" fmla="*/ 104 w 391"/>
                  <a:gd name="T17" fmla="*/ 0 h 101"/>
                  <a:gd name="T18" fmla="*/ 78 w 391"/>
                  <a:gd name="T19" fmla="*/ 101 h 101"/>
                  <a:gd name="T20" fmla="*/ 130 w 391"/>
                  <a:gd name="T21" fmla="*/ 101 h 101"/>
                  <a:gd name="T22" fmla="*/ 104 w 391"/>
                  <a:gd name="T23" fmla="*/ 0 h 101"/>
                  <a:gd name="T24" fmla="*/ 130 w 391"/>
                  <a:gd name="T25" fmla="*/ 101 h 101"/>
                  <a:gd name="T26" fmla="*/ 156 w 391"/>
                  <a:gd name="T27" fmla="*/ 0 h 101"/>
                  <a:gd name="T28" fmla="*/ 130 w 391"/>
                  <a:gd name="T29" fmla="*/ 101 h 101"/>
                  <a:gd name="T30" fmla="*/ 182 w 391"/>
                  <a:gd name="T31" fmla="*/ 101 h 101"/>
                  <a:gd name="T32" fmla="*/ 156 w 391"/>
                  <a:gd name="T33" fmla="*/ 0 h 101"/>
                  <a:gd name="T34" fmla="*/ 208 w 391"/>
                  <a:gd name="T35" fmla="*/ 101 h 101"/>
                  <a:gd name="T36" fmla="*/ 234 w 391"/>
                  <a:gd name="T37" fmla="*/ 0 h 101"/>
                  <a:gd name="T38" fmla="*/ 208 w 391"/>
                  <a:gd name="T39" fmla="*/ 101 h 101"/>
                  <a:gd name="T40" fmla="*/ 260 w 391"/>
                  <a:gd name="T41" fmla="*/ 101 h 101"/>
                  <a:gd name="T42" fmla="*/ 234 w 391"/>
                  <a:gd name="T43" fmla="*/ 0 h 101"/>
                  <a:gd name="T44" fmla="*/ 260 w 391"/>
                  <a:gd name="T45" fmla="*/ 101 h 101"/>
                  <a:gd name="T46" fmla="*/ 286 w 391"/>
                  <a:gd name="T47" fmla="*/ 0 h 101"/>
                  <a:gd name="T48" fmla="*/ 260 w 391"/>
                  <a:gd name="T49" fmla="*/ 101 h 101"/>
                  <a:gd name="T50" fmla="*/ 312 w 391"/>
                  <a:gd name="T51" fmla="*/ 101 h 101"/>
                  <a:gd name="T52" fmla="*/ 286 w 391"/>
                  <a:gd name="T53" fmla="*/ 0 h 101"/>
                  <a:gd name="T54" fmla="*/ 312 w 391"/>
                  <a:gd name="T55" fmla="*/ 101 h 101"/>
                  <a:gd name="T56" fmla="*/ 339 w 391"/>
                  <a:gd name="T57" fmla="*/ 0 h 101"/>
                  <a:gd name="T58" fmla="*/ 312 w 391"/>
                  <a:gd name="T59" fmla="*/ 101 h 101"/>
                  <a:gd name="T60" fmla="*/ 365 w 391"/>
                  <a:gd name="T61" fmla="*/ 101 h 101"/>
                  <a:gd name="T62" fmla="*/ 339 w 391"/>
                  <a:gd name="T63" fmla="*/ 0 h 101"/>
                  <a:gd name="T64" fmla="*/ 365 w 391"/>
                  <a:gd name="T65" fmla="*/ 101 h 101"/>
                  <a:gd name="T66" fmla="*/ 391 w 391"/>
                  <a:gd name="T67" fmla="*/ 0 h 101"/>
                  <a:gd name="T68" fmla="*/ 365 w 391"/>
                  <a:gd name="T6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1" h="101">
                    <a:moveTo>
                      <a:pt x="0" y="101"/>
                    </a:moveTo>
                    <a:lnTo>
                      <a:pt x="26" y="101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01"/>
                    </a:lnTo>
                    <a:close/>
                    <a:moveTo>
                      <a:pt x="26" y="101"/>
                    </a:moveTo>
                    <a:lnTo>
                      <a:pt x="52" y="101"/>
                    </a:lnTo>
                    <a:lnTo>
                      <a:pt x="52" y="0"/>
                    </a:lnTo>
                    <a:lnTo>
                      <a:pt x="26" y="0"/>
                    </a:lnTo>
                    <a:lnTo>
                      <a:pt x="26" y="101"/>
                    </a:lnTo>
                    <a:close/>
                    <a:moveTo>
                      <a:pt x="52" y="101"/>
                    </a:moveTo>
                    <a:lnTo>
                      <a:pt x="78" y="101"/>
                    </a:lnTo>
                    <a:lnTo>
                      <a:pt x="78" y="0"/>
                    </a:lnTo>
                    <a:lnTo>
                      <a:pt x="52" y="0"/>
                    </a:lnTo>
                    <a:lnTo>
                      <a:pt x="52" y="101"/>
                    </a:lnTo>
                    <a:close/>
                    <a:moveTo>
                      <a:pt x="78" y="101"/>
                    </a:moveTo>
                    <a:lnTo>
                      <a:pt x="104" y="101"/>
                    </a:lnTo>
                    <a:lnTo>
                      <a:pt x="104" y="0"/>
                    </a:lnTo>
                    <a:lnTo>
                      <a:pt x="78" y="0"/>
                    </a:lnTo>
                    <a:lnTo>
                      <a:pt x="78" y="101"/>
                    </a:lnTo>
                    <a:close/>
                    <a:moveTo>
                      <a:pt x="104" y="101"/>
                    </a:moveTo>
                    <a:lnTo>
                      <a:pt x="130" y="101"/>
                    </a:lnTo>
                    <a:lnTo>
                      <a:pt x="130" y="0"/>
                    </a:lnTo>
                    <a:lnTo>
                      <a:pt x="104" y="0"/>
                    </a:lnTo>
                    <a:lnTo>
                      <a:pt x="104" y="101"/>
                    </a:lnTo>
                    <a:close/>
                    <a:moveTo>
                      <a:pt x="130" y="101"/>
                    </a:moveTo>
                    <a:lnTo>
                      <a:pt x="156" y="101"/>
                    </a:lnTo>
                    <a:lnTo>
                      <a:pt x="156" y="0"/>
                    </a:lnTo>
                    <a:lnTo>
                      <a:pt x="130" y="0"/>
                    </a:lnTo>
                    <a:lnTo>
                      <a:pt x="130" y="101"/>
                    </a:lnTo>
                    <a:close/>
                    <a:moveTo>
                      <a:pt x="156" y="101"/>
                    </a:moveTo>
                    <a:lnTo>
                      <a:pt x="182" y="101"/>
                    </a:lnTo>
                    <a:lnTo>
                      <a:pt x="182" y="0"/>
                    </a:lnTo>
                    <a:lnTo>
                      <a:pt x="156" y="0"/>
                    </a:lnTo>
                    <a:lnTo>
                      <a:pt x="156" y="101"/>
                    </a:lnTo>
                    <a:close/>
                    <a:moveTo>
                      <a:pt x="208" y="101"/>
                    </a:moveTo>
                    <a:lnTo>
                      <a:pt x="234" y="101"/>
                    </a:lnTo>
                    <a:lnTo>
                      <a:pt x="234" y="0"/>
                    </a:lnTo>
                    <a:lnTo>
                      <a:pt x="208" y="0"/>
                    </a:lnTo>
                    <a:lnTo>
                      <a:pt x="208" y="101"/>
                    </a:lnTo>
                    <a:close/>
                    <a:moveTo>
                      <a:pt x="234" y="101"/>
                    </a:moveTo>
                    <a:lnTo>
                      <a:pt x="260" y="101"/>
                    </a:lnTo>
                    <a:lnTo>
                      <a:pt x="260" y="0"/>
                    </a:lnTo>
                    <a:lnTo>
                      <a:pt x="234" y="0"/>
                    </a:lnTo>
                    <a:lnTo>
                      <a:pt x="234" y="101"/>
                    </a:lnTo>
                    <a:close/>
                    <a:moveTo>
                      <a:pt x="260" y="101"/>
                    </a:moveTo>
                    <a:lnTo>
                      <a:pt x="286" y="101"/>
                    </a:lnTo>
                    <a:lnTo>
                      <a:pt x="286" y="0"/>
                    </a:lnTo>
                    <a:lnTo>
                      <a:pt x="260" y="0"/>
                    </a:lnTo>
                    <a:lnTo>
                      <a:pt x="260" y="101"/>
                    </a:lnTo>
                    <a:close/>
                    <a:moveTo>
                      <a:pt x="286" y="101"/>
                    </a:moveTo>
                    <a:lnTo>
                      <a:pt x="312" y="101"/>
                    </a:lnTo>
                    <a:lnTo>
                      <a:pt x="312" y="0"/>
                    </a:lnTo>
                    <a:lnTo>
                      <a:pt x="286" y="0"/>
                    </a:lnTo>
                    <a:lnTo>
                      <a:pt x="286" y="101"/>
                    </a:lnTo>
                    <a:close/>
                    <a:moveTo>
                      <a:pt x="312" y="101"/>
                    </a:moveTo>
                    <a:lnTo>
                      <a:pt x="339" y="101"/>
                    </a:lnTo>
                    <a:lnTo>
                      <a:pt x="339" y="0"/>
                    </a:lnTo>
                    <a:lnTo>
                      <a:pt x="312" y="0"/>
                    </a:lnTo>
                    <a:lnTo>
                      <a:pt x="312" y="101"/>
                    </a:lnTo>
                    <a:close/>
                    <a:moveTo>
                      <a:pt x="339" y="101"/>
                    </a:moveTo>
                    <a:lnTo>
                      <a:pt x="365" y="101"/>
                    </a:lnTo>
                    <a:lnTo>
                      <a:pt x="365" y="0"/>
                    </a:lnTo>
                    <a:lnTo>
                      <a:pt x="339" y="0"/>
                    </a:lnTo>
                    <a:lnTo>
                      <a:pt x="339" y="101"/>
                    </a:lnTo>
                    <a:close/>
                    <a:moveTo>
                      <a:pt x="365" y="101"/>
                    </a:moveTo>
                    <a:lnTo>
                      <a:pt x="391" y="101"/>
                    </a:lnTo>
                    <a:lnTo>
                      <a:pt x="391" y="0"/>
                    </a:lnTo>
                    <a:lnTo>
                      <a:pt x="365" y="0"/>
                    </a:lnTo>
                    <a:lnTo>
                      <a:pt x="365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Rectangle 298">
                <a:extLst>
                  <a:ext uri="{FF2B5EF4-FFF2-40B4-BE49-F238E27FC236}">
                    <a16:creationId xmlns:a16="http://schemas.microsoft.com/office/drawing/2014/main" id="{3CFB870B-56A0-48F8-A6B2-095ADBCA6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" y="3018"/>
                <a:ext cx="394" cy="106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Rectangle 299">
                <a:extLst>
                  <a:ext uri="{FF2B5EF4-FFF2-40B4-BE49-F238E27FC236}">
                    <a16:creationId xmlns:a16="http://schemas.microsoft.com/office/drawing/2014/main" id="{1B56C724-8898-4B57-873B-E23199C6E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Rectangle 300">
                <a:extLst>
                  <a:ext uri="{FF2B5EF4-FFF2-40B4-BE49-F238E27FC236}">
                    <a16:creationId xmlns:a16="http://schemas.microsoft.com/office/drawing/2014/main" id="{B0683C2D-81EE-4AB2-89DA-6D3DD5A51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Rectangle 301">
                <a:extLst>
                  <a:ext uri="{FF2B5EF4-FFF2-40B4-BE49-F238E27FC236}">
                    <a16:creationId xmlns:a16="http://schemas.microsoft.com/office/drawing/2014/main" id="{76F987C3-D14D-4B05-91DB-B5A4CD8D7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Rectangle 302">
                <a:extLst>
                  <a:ext uri="{FF2B5EF4-FFF2-40B4-BE49-F238E27FC236}">
                    <a16:creationId xmlns:a16="http://schemas.microsoft.com/office/drawing/2014/main" id="{69EB3A7B-0142-44AF-8063-40C4D6C3F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Rectangle 303">
                <a:extLst>
                  <a:ext uri="{FF2B5EF4-FFF2-40B4-BE49-F238E27FC236}">
                    <a16:creationId xmlns:a16="http://schemas.microsoft.com/office/drawing/2014/main" id="{D5DC75BE-CCA6-4D01-BE94-21AA1E77C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3" name="Rectangle 304">
                <a:extLst>
                  <a:ext uri="{FF2B5EF4-FFF2-40B4-BE49-F238E27FC236}">
                    <a16:creationId xmlns:a16="http://schemas.microsoft.com/office/drawing/2014/main" id="{4D8FAA51-847C-4BE2-8BB8-E298097E5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Rectangle 305">
                <a:extLst>
                  <a:ext uri="{FF2B5EF4-FFF2-40B4-BE49-F238E27FC236}">
                    <a16:creationId xmlns:a16="http://schemas.microsoft.com/office/drawing/2014/main" id="{C0124AB4-B45E-43B6-B9D8-43B785922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Rectangle 306">
                <a:extLst>
                  <a:ext uri="{FF2B5EF4-FFF2-40B4-BE49-F238E27FC236}">
                    <a16:creationId xmlns:a16="http://schemas.microsoft.com/office/drawing/2014/main" id="{65C6733B-87E7-4D37-8D50-6A44572C5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Rectangle 307">
                <a:extLst>
                  <a:ext uri="{FF2B5EF4-FFF2-40B4-BE49-F238E27FC236}">
                    <a16:creationId xmlns:a16="http://schemas.microsoft.com/office/drawing/2014/main" id="{3FA7B54B-4F1C-457D-A923-C01C869E1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Rectangle 308">
                <a:extLst>
                  <a:ext uri="{FF2B5EF4-FFF2-40B4-BE49-F238E27FC236}">
                    <a16:creationId xmlns:a16="http://schemas.microsoft.com/office/drawing/2014/main" id="{B4F808F1-7FF1-49D6-89FD-54AB85151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Rectangle 309">
                <a:extLst>
                  <a:ext uri="{FF2B5EF4-FFF2-40B4-BE49-F238E27FC236}">
                    <a16:creationId xmlns:a16="http://schemas.microsoft.com/office/drawing/2014/main" id="{467E4BAE-511B-43A7-9064-891060013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9" name="Rectangle 310">
                <a:extLst>
                  <a:ext uri="{FF2B5EF4-FFF2-40B4-BE49-F238E27FC236}">
                    <a16:creationId xmlns:a16="http://schemas.microsoft.com/office/drawing/2014/main" id="{CFD317EE-5075-47FB-868E-27E188038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3019"/>
                <a:ext cx="27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0" name="Rectangle 311">
                <a:extLst>
                  <a:ext uri="{FF2B5EF4-FFF2-40B4-BE49-F238E27FC236}">
                    <a16:creationId xmlns:a16="http://schemas.microsoft.com/office/drawing/2014/main" id="{E7A193A9-45B2-40C6-BB36-5E9C9DEC2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1" name="Rectangle 312">
                <a:extLst>
                  <a:ext uri="{FF2B5EF4-FFF2-40B4-BE49-F238E27FC236}">
                    <a16:creationId xmlns:a16="http://schemas.microsoft.com/office/drawing/2014/main" id="{09C03373-2DAB-42FB-B83F-CBBDF019F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3019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2" name="Freeform 313">
                <a:extLst>
                  <a:ext uri="{FF2B5EF4-FFF2-40B4-BE49-F238E27FC236}">
                    <a16:creationId xmlns:a16="http://schemas.microsoft.com/office/drawing/2014/main" id="{FA431ED8-AD93-4A77-B812-6CFC49359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" y="3033"/>
                <a:ext cx="378" cy="74"/>
              </a:xfrm>
              <a:custGeom>
                <a:avLst/>
                <a:gdLst>
                  <a:gd name="T0" fmla="*/ 42 w 2455"/>
                  <a:gd name="T1" fmla="*/ 482 h 482"/>
                  <a:gd name="T2" fmla="*/ 84 w 2455"/>
                  <a:gd name="T3" fmla="*/ 43 h 482"/>
                  <a:gd name="T4" fmla="*/ 0 w 2455"/>
                  <a:gd name="T5" fmla="*/ 43 h 482"/>
                  <a:gd name="T6" fmla="*/ 169 w 2455"/>
                  <a:gd name="T7" fmla="*/ 440 h 482"/>
                  <a:gd name="T8" fmla="*/ 254 w 2455"/>
                  <a:gd name="T9" fmla="*/ 440 h 482"/>
                  <a:gd name="T10" fmla="*/ 211 w 2455"/>
                  <a:gd name="T11" fmla="*/ 0 h 482"/>
                  <a:gd name="T12" fmla="*/ 169 w 2455"/>
                  <a:gd name="T13" fmla="*/ 440 h 482"/>
                  <a:gd name="T14" fmla="*/ 381 w 2455"/>
                  <a:gd name="T15" fmla="*/ 482 h 482"/>
                  <a:gd name="T16" fmla="*/ 423 w 2455"/>
                  <a:gd name="T17" fmla="*/ 43 h 482"/>
                  <a:gd name="T18" fmla="*/ 338 w 2455"/>
                  <a:gd name="T19" fmla="*/ 43 h 482"/>
                  <a:gd name="T20" fmla="*/ 508 w 2455"/>
                  <a:gd name="T21" fmla="*/ 440 h 482"/>
                  <a:gd name="T22" fmla="*/ 592 w 2455"/>
                  <a:gd name="T23" fmla="*/ 440 h 482"/>
                  <a:gd name="T24" fmla="*/ 550 w 2455"/>
                  <a:gd name="T25" fmla="*/ 0 h 482"/>
                  <a:gd name="T26" fmla="*/ 508 w 2455"/>
                  <a:gd name="T27" fmla="*/ 440 h 482"/>
                  <a:gd name="T28" fmla="*/ 719 w 2455"/>
                  <a:gd name="T29" fmla="*/ 482 h 482"/>
                  <a:gd name="T30" fmla="*/ 762 w 2455"/>
                  <a:gd name="T31" fmla="*/ 43 h 482"/>
                  <a:gd name="T32" fmla="*/ 677 w 2455"/>
                  <a:gd name="T33" fmla="*/ 43 h 482"/>
                  <a:gd name="T34" fmla="*/ 846 w 2455"/>
                  <a:gd name="T35" fmla="*/ 440 h 482"/>
                  <a:gd name="T36" fmla="*/ 931 w 2455"/>
                  <a:gd name="T37" fmla="*/ 440 h 482"/>
                  <a:gd name="T38" fmla="*/ 889 w 2455"/>
                  <a:gd name="T39" fmla="*/ 0 h 482"/>
                  <a:gd name="T40" fmla="*/ 846 w 2455"/>
                  <a:gd name="T41" fmla="*/ 440 h 482"/>
                  <a:gd name="T42" fmla="*/ 1058 w 2455"/>
                  <a:gd name="T43" fmla="*/ 482 h 482"/>
                  <a:gd name="T44" fmla="*/ 1100 w 2455"/>
                  <a:gd name="T45" fmla="*/ 43 h 482"/>
                  <a:gd name="T46" fmla="*/ 1016 w 2455"/>
                  <a:gd name="T47" fmla="*/ 43 h 482"/>
                  <a:gd name="T48" fmla="*/ 1354 w 2455"/>
                  <a:gd name="T49" fmla="*/ 440 h 482"/>
                  <a:gd name="T50" fmla="*/ 1439 w 2455"/>
                  <a:gd name="T51" fmla="*/ 440 h 482"/>
                  <a:gd name="T52" fmla="*/ 1396 w 2455"/>
                  <a:gd name="T53" fmla="*/ 0 h 482"/>
                  <a:gd name="T54" fmla="*/ 1354 w 2455"/>
                  <a:gd name="T55" fmla="*/ 440 h 482"/>
                  <a:gd name="T56" fmla="*/ 1566 w 2455"/>
                  <a:gd name="T57" fmla="*/ 482 h 482"/>
                  <a:gd name="T58" fmla="*/ 1608 w 2455"/>
                  <a:gd name="T59" fmla="*/ 43 h 482"/>
                  <a:gd name="T60" fmla="*/ 1523 w 2455"/>
                  <a:gd name="T61" fmla="*/ 43 h 482"/>
                  <a:gd name="T62" fmla="*/ 1693 w 2455"/>
                  <a:gd name="T63" fmla="*/ 440 h 482"/>
                  <a:gd name="T64" fmla="*/ 1777 w 2455"/>
                  <a:gd name="T65" fmla="*/ 440 h 482"/>
                  <a:gd name="T66" fmla="*/ 1735 w 2455"/>
                  <a:gd name="T67" fmla="*/ 0 h 482"/>
                  <a:gd name="T68" fmla="*/ 1693 w 2455"/>
                  <a:gd name="T69" fmla="*/ 440 h 482"/>
                  <a:gd name="T70" fmla="*/ 1904 w 2455"/>
                  <a:gd name="T71" fmla="*/ 482 h 482"/>
                  <a:gd name="T72" fmla="*/ 1947 w 2455"/>
                  <a:gd name="T73" fmla="*/ 43 h 482"/>
                  <a:gd name="T74" fmla="*/ 1862 w 2455"/>
                  <a:gd name="T75" fmla="*/ 43 h 482"/>
                  <a:gd name="T76" fmla="*/ 2031 w 2455"/>
                  <a:gd name="T77" fmla="*/ 440 h 482"/>
                  <a:gd name="T78" fmla="*/ 2116 w 2455"/>
                  <a:gd name="T79" fmla="*/ 440 h 482"/>
                  <a:gd name="T80" fmla="*/ 2074 w 2455"/>
                  <a:gd name="T81" fmla="*/ 0 h 482"/>
                  <a:gd name="T82" fmla="*/ 2031 w 2455"/>
                  <a:gd name="T83" fmla="*/ 440 h 482"/>
                  <a:gd name="T84" fmla="*/ 2243 w 2455"/>
                  <a:gd name="T85" fmla="*/ 482 h 482"/>
                  <a:gd name="T86" fmla="*/ 2285 w 2455"/>
                  <a:gd name="T87" fmla="*/ 43 h 482"/>
                  <a:gd name="T88" fmla="*/ 2201 w 2455"/>
                  <a:gd name="T89" fmla="*/ 43 h 482"/>
                  <a:gd name="T90" fmla="*/ 2370 w 2455"/>
                  <a:gd name="T91" fmla="*/ 440 h 482"/>
                  <a:gd name="T92" fmla="*/ 2455 w 2455"/>
                  <a:gd name="T93" fmla="*/ 440 h 482"/>
                  <a:gd name="T94" fmla="*/ 2412 w 2455"/>
                  <a:gd name="T95" fmla="*/ 0 h 482"/>
                  <a:gd name="T96" fmla="*/ 2370 w 2455"/>
                  <a:gd name="T97" fmla="*/ 440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5" h="482">
                    <a:moveTo>
                      <a:pt x="0" y="440"/>
                    </a:moveTo>
                    <a:cubicBezTo>
                      <a:pt x="0" y="463"/>
                      <a:pt x="19" y="482"/>
                      <a:pt x="42" y="482"/>
                    </a:cubicBezTo>
                    <a:cubicBezTo>
                      <a:pt x="65" y="482"/>
                      <a:pt x="84" y="463"/>
                      <a:pt x="84" y="440"/>
                    </a:cubicBezTo>
                    <a:lnTo>
                      <a:pt x="84" y="43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3"/>
                    </a:cubicBezTo>
                    <a:lnTo>
                      <a:pt x="0" y="440"/>
                    </a:lnTo>
                    <a:close/>
                    <a:moveTo>
                      <a:pt x="169" y="440"/>
                    </a:moveTo>
                    <a:cubicBezTo>
                      <a:pt x="169" y="463"/>
                      <a:pt x="188" y="482"/>
                      <a:pt x="211" y="482"/>
                    </a:cubicBezTo>
                    <a:cubicBezTo>
                      <a:pt x="235" y="482"/>
                      <a:pt x="254" y="463"/>
                      <a:pt x="254" y="440"/>
                    </a:cubicBezTo>
                    <a:lnTo>
                      <a:pt x="254" y="43"/>
                    </a:lnTo>
                    <a:cubicBezTo>
                      <a:pt x="254" y="19"/>
                      <a:pt x="235" y="0"/>
                      <a:pt x="211" y="0"/>
                    </a:cubicBezTo>
                    <a:cubicBezTo>
                      <a:pt x="188" y="0"/>
                      <a:pt x="169" y="19"/>
                      <a:pt x="169" y="43"/>
                    </a:cubicBezTo>
                    <a:lnTo>
                      <a:pt x="169" y="440"/>
                    </a:lnTo>
                    <a:close/>
                    <a:moveTo>
                      <a:pt x="338" y="440"/>
                    </a:moveTo>
                    <a:cubicBezTo>
                      <a:pt x="338" y="463"/>
                      <a:pt x="357" y="482"/>
                      <a:pt x="381" y="482"/>
                    </a:cubicBezTo>
                    <a:cubicBezTo>
                      <a:pt x="404" y="482"/>
                      <a:pt x="423" y="463"/>
                      <a:pt x="423" y="440"/>
                    </a:cubicBezTo>
                    <a:lnTo>
                      <a:pt x="423" y="43"/>
                    </a:lnTo>
                    <a:cubicBezTo>
                      <a:pt x="423" y="19"/>
                      <a:pt x="404" y="0"/>
                      <a:pt x="381" y="0"/>
                    </a:cubicBezTo>
                    <a:cubicBezTo>
                      <a:pt x="357" y="0"/>
                      <a:pt x="338" y="19"/>
                      <a:pt x="338" y="43"/>
                    </a:cubicBezTo>
                    <a:lnTo>
                      <a:pt x="338" y="440"/>
                    </a:lnTo>
                    <a:close/>
                    <a:moveTo>
                      <a:pt x="508" y="440"/>
                    </a:moveTo>
                    <a:cubicBezTo>
                      <a:pt x="508" y="463"/>
                      <a:pt x="526" y="482"/>
                      <a:pt x="550" y="482"/>
                    </a:cubicBezTo>
                    <a:cubicBezTo>
                      <a:pt x="573" y="482"/>
                      <a:pt x="592" y="463"/>
                      <a:pt x="592" y="440"/>
                    </a:cubicBezTo>
                    <a:lnTo>
                      <a:pt x="592" y="43"/>
                    </a:lnTo>
                    <a:cubicBezTo>
                      <a:pt x="592" y="19"/>
                      <a:pt x="573" y="0"/>
                      <a:pt x="550" y="0"/>
                    </a:cubicBezTo>
                    <a:cubicBezTo>
                      <a:pt x="526" y="0"/>
                      <a:pt x="508" y="19"/>
                      <a:pt x="508" y="43"/>
                    </a:cubicBezTo>
                    <a:lnTo>
                      <a:pt x="508" y="440"/>
                    </a:lnTo>
                    <a:close/>
                    <a:moveTo>
                      <a:pt x="677" y="440"/>
                    </a:moveTo>
                    <a:cubicBezTo>
                      <a:pt x="677" y="463"/>
                      <a:pt x="696" y="482"/>
                      <a:pt x="719" y="482"/>
                    </a:cubicBezTo>
                    <a:cubicBezTo>
                      <a:pt x="743" y="482"/>
                      <a:pt x="762" y="463"/>
                      <a:pt x="762" y="440"/>
                    </a:cubicBezTo>
                    <a:lnTo>
                      <a:pt x="762" y="43"/>
                    </a:lnTo>
                    <a:cubicBezTo>
                      <a:pt x="762" y="19"/>
                      <a:pt x="743" y="0"/>
                      <a:pt x="719" y="0"/>
                    </a:cubicBezTo>
                    <a:cubicBezTo>
                      <a:pt x="696" y="0"/>
                      <a:pt x="677" y="19"/>
                      <a:pt x="677" y="43"/>
                    </a:cubicBezTo>
                    <a:lnTo>
                      <a:pt x="677" y="440"/>
                    </a:lnTo>
                    <a:close/>
                    <a:moveTo>
                      <a:pt x="846" y="440"/>
                    </a:moveTo>
                    <a:cubicBezTo>
                      <a:pt x="846" y="463"/>
                      <a:pt x="865" y="482"/>
                      <a:pt x="889" y="482"/>
                    </a:cubicBezTo>
                    <a:cubicBezTo>
                      <a:pt x="912" y="482"/>
                      <a:pt x="931" y="463"/>
                      <a:pt x="931" y="440"/>
                    </a:cubicBezTo>
                    <a:lnTo>
                      <a:pt x="931" y="43"/>
                    </a:lnTo>
                    <a:cubicBezTo>
                      <a:pt x="931" y="19"/>
                      <a:pt x="912" y="0"/>
                      <a:pt x="889" y="0"/>
                    </a:cubicBezTo>
                    <a:cubicBezTo>
                      <a:pt x="865" y="0"/>
                      <a:pt x="846" y="19"/>
                      <a:pt x="846" y="43"/>
                    </a:cubicBezTo>
                    <a:lnTo>
                      <a:pt x="846" y="440"/>
                    </a:lnTo>
                    <a:close/>
                    <a:moveTo>
                      <a:pt x="1016" y="440"/>
                    </a:moveTo>
                    <a:cubicBezTo>
                      <a:pt x="1016" y="463"/>
                      <a:pt x="1034" y="482"/>
                      <a:pt x="1058" y="482"/>
                    </a:cubicBezTo>
                    <a:cubicBezTo>
                      <a:pt x="1081" y="482"/>
                      <a:pt x="1100" y="463"/>
                      <a:pt x="1100" y="440"/>
                    </a:cubicBezTo>
                    <a:lnTo>
                      <a:pt x="1100" y="43"/>
                    </a:lnTo>
                    <a:cubicBezTo>
                      <a:pt x="1100" y="19"/>
                      <a:pt x="1081" y="0"/>
                      <a:pt x="1058" y="0"/>
                    </a:cubicBezTo>
                    <a:cubicBezTo>
                      <a:pt x="1034" y="0"/>
                      <a:pt x="1016" y="19"/>
                      <a:pt x="1016" y="43"/>
                    </a:cubicBezTo>
                    <a:lnTo>
                      <a:pt x="1016" y="440"/>
                    </a:lnTo>
                    <a:close/>
                    <a:moveTo>
                      <a:pt x="1354" y="440"/>
                    </a:moveTo>
                    <a:cubicBezTo>
                      <a:pt x="1354" y="463"/>
                      <a:pt x="1373" y="482"/>
                      <a:pt x="1396" y="482"/>
                    </a:cubicBezTo>
                    <a:cubicBezTo>
                      <a:pt x="1420" y="482"/>
                      <a:pt x="1439" y="463"/>
                      <a:pt x="1439" y="440"/>
                    </a:cubicBezTo>
                    <a:lnTo>
                      <a:pt x="1439" y="43"/>
                    </a:lnTo>
                    <a:cubicBezTo>
                      <a:pt x="1439" y="19"/>
                      <a:pt x="1420" y="0"/>
                      <a:pt x="1396" y="0"/>
                    </a:cubicBezTo>
                    <a:cubicBezTo>
                      <a:pt x="1373" y="0"/>
                      <a:pt x="1354" y="19"/>
                      <a:pt x="1354" y="43"/>
                    </a:cubicBezTo>
                    <a:lnTo>
                      <a:pt x="1354" y="440"/>
                    </a:lnTo>
                    <a:close/>
                    <a:moveTo>
                      <a:pt x="1523" y="440"/>
                    </a:moveTo>
                    <a:cubicBezTo>
                      <a:pt x="1523" y="463"/>
                      <a:pt x="1542" y="482"/>
                      <a:pt x="1566" y="482"/>
                    </a:cubicBezTo>
                    <a:cubicBezTo>
                      <a:pt x="1589" y="482"/>
                      <a:pt x="1608" y="463"/>
                      <a:pt x="1608" y="440"/>
                    </a:cubicBezTo>
                    <a:lnTo>
                      <a:pt x="1608" y="43"/>
                    </a:lnTo>
                    <a:cubicBezTo>
                      <a:pt x="1608" y="19"/>
                      <a:pt x="1589" y="0"/>
                      <a:pt x="1566" y="0"/>
                    </a:cubicBezTo>
                    <a:cubicBezTo>
                      <a:pt x="1542" y="0"/>
                      <a:pt x="1523" y="19"/>
                      <a:pt x="1523" y="43"/>
                    </a:cubicBezTo>
                    <a:lnTo>
                      <a:pt x="1523" y="440"/>
                    </a:lnTo>
                    <a:close/>
                    <a:moveTo>
                      <a:pt x="1693" y="440"/>
                    </a:moveTo>
                    <a:cubicBezTo>
                      <a:pt x="1693" y="463"/>
                      <a:pt x="1712" y="482"/>
                      <a:pt x="1735" y="482"/>
                    </a:cubicBezTo>
                    <a:cubicBezTo>
                      <a:pt x="1759" y="482"/>
                      <a:pt x="1777" y="463"/>
                      <a:pt x="1777" y="440"/>
                    </a:cubicBezTo>
                    <a:lnTo>
                      <a:pt x="1777" y="43"/>
                    </a:lnTo>
                    <a:cubicBezTo>
                      <a:pt x="1777" y="19"/>
                      <a:pt x="1759" y="0"/>
                      <a:pt x="1735" y="0"/>
                    </a:cubicBezTo>
                    <a:cubicBezTo>
                      <a:pt x="1712" y="0"/>
                      <a:pt x="1693" y="19"/>
                      <a:pt x="1693" y="43"/>
                    </a:cubicBezTo>
                    <a:lnTo>
                      <a:pt x="1693" y="440"/>
                    </a:lnTo>
                    <a:close/>
                    <a:moveTo>
                      <a:pt x="1862" y="440"/>
                    </a:moveTo>
                    <a:cubicBezTo>
                      <a:pt x="1862" y="463"/>
                      <a:pt x="1881" y="482"/>
                      <a:pt x="1904" y="482"/>
                    </a:cubicBezTo>
                    <a:cubicBezTo>
                      <a:pt x="1928" y="482"/>
                      <a:pt x="1947" y="463"/>
                      <a:pt x="1947" y="440"/>
                    </a:cubicBezTo>
                    <a:lnTo>
                      <a:pt x="1947" y="43"/>
                    </a:lnTo>
                    <a:cubicBezTo>
                      <a:pt x="1947" y="19"/>
                      <a:pt x="1928" y="0"/>
                      <a:pt x="1904" y="0"/>
                    </a:cubicBezTo>
                    <a:cubicBezTo>
                      <a:pt x="1881" y="0"/>
                      <a:pt x="1862" y="19"/>
                      <a:pt x="1862" y="43"/>
                    </a:cubicBezTo>
                    <a:lnTo>
                      <a:pt x="1862" y="440"/>
                    </a:lnTo>
                    <a:close/>
                    <a:moveTo>
                      <a:pt x="2031" y="440"/>
                    </a:moveTo>
                    <a:cubicBezTo>
                      <a:pt x="2031" y="463"/>
                      <a:pt x="2050" y="482"/>
                      <a:pt x="2074" y="482"/>
                    </a:cubicBezTo>
                    <a:cubicBezTo>
                      <a:pt x="2097" y="482"/>
                      <a:pt x="2116" y="463"/>
                      <a:pt x="2116" y="440"/>
                    </a:cubicBezTo>
                    <a:lnTo>
                      <a:pt x="2116" y="43"/>
                    </a:lnTo>
                    <a:cubicBezTo>
                      <a:pt x="2116" y="19"/>
                      <a:pt x="2097" y="0"/>
                      <a:pt x="2074" y="0"/>
                    </a:cubicBezTo>
                    <a:cubicBezTo>
                      <a:pt x="2050" y="0"/>
                      <a:pt x="2031" y="19"/>
                      <a:pt x="2031" y="43"/>
                    </a:cubicBezTo>
                    <a:lnTo>
                      <a:pt x="2031" y="440"/>
                    </a:lnTo>
                    <a:close/>
                    <a:moveTo>
                      <a:pt x="2201" y="440"/>
                    </a:moveTo>
                    <a:cubicBezTo>
                      <a:pt x="2201" y="463"/>
                      <a:pt x="2220" y="482"/>
                      <a:pt x="2243" y="482"/>
                    </a:cubicBezTo>
                    <a:cubicBezTo>
                      <a:pt x="2266" y="482"/>
                      <a:pt x="2285" y="463"/>
                      <a:pt x="2285" y="440"/>
                    </a:cubicBezTo>
                    <a:lnTo>
                      <a:pt x="2285" y="43"/>
                    </a:lnTo>
                    <a:cubicBezTo>
                      <a:pt x="2285" y="19"/>
                      <a:pt x="2266" y="0"/>
                      <a:pt x="2243" y="0"/>
                    </a:cubicBezTo>
                    <a:cubicBezTo>
                      <a:pt x="2220" y="0"/>
                      <a:pt x="2201" y="19"/>
                      <a:pt x="2201" y="43"/>
                    </a:cubicBezTo>
                    <a:lnTo>
                      <a:pt x="2201" y="440"/>
                    </a:lnTo>
                    <a:close/>
                    <a:moveTo>
                      <a:pt x="2370" y="440"/>
                    </a:moveTo>
                    <a:cubicBezTo>
                      <a:pt x="2370" y="463"/>
                      <a:pt x="2389" y="482"/>
                      <a:pt x="2412" y="482"/>
                    </a:cubicBezTo>
                    <a:cubicBezTo>
                      <a:pt x="2436" y="482"/>
                      <a:pt x="2455" y="463"/>
                      <a:pt x="2455" y="440"/>
                    </a:cubicBezTo>
                    <a:lnTo>
                      <a:pt x="2455" y="43"/>
                    </a:lnTo>
                    <a:cubicBezTo>
                      <a:pt x="2455" y="19"/>
                      <a:pt x="2436" y="0"/>
                      <a:pt x="2412" y="0"/>
                    </a:cubicBezTo>
                    <a:cubicBezTo>
                      <a:pt x="2389" y="0"/>
                      <a:pt x="2370" y="19"/>
                      <a:pt x="2370" y="43"/>
                    </a:cubicBezTo>
                    <a:lnTo>
                      <a:pt x="2370" y="44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3" name="Freeform 314">
                <a:extLst>
                  <a:ext uri="{FF2B5EF4-FFF2-40B4-BE49-F238E27FC236}">
                    <a16:creationId xmlns:a16="http://schemas.microsoft.com/office/drawing/2014/main" id="{D7552E02-94E0-4FB0-A386-6B2843B728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" y="3047"/>
                <a:ext cx="18" cy="45"/>
              </a:xfrm>
              <a:custGeom>
                <a:avLst/>
                <a:gdLst>
                  <a:gd name="T0" fmla="*/ 36 w 115"/>
                  <a:gd name="T1" fmla="*/ 270 h 288"/>
                  <a:gd name="T2" fmla="*/ 18 w 115"/>
                  <a:gd name="T3" fmla="*/ 252 h 288"/>
                  <a:gd name="T4" fmla="*/ 0 w 115"/>
                  <a:gd name="T5" fmla="*/ 270 h 288"/>
                  <a:gd name="T6" fmla="*/ 18 w 115"/>
                  <a:gd name="T7" fmla="*/ 288 h 288"/>
                  <a:gd name="T8" fmla="*/ 36 w 115"/>
                  <a:gd name="T9" fmla="*/ 270 h 288"/>
                  <a:gd name="T10" fmla="*/ 36 w 115"/>
                  <a:gd name="T11" fmla="*/ 144 h 288"/>
                  <a:gd name="T12" fmla="*/ 18 w 115"/>
                  <a:gd name="T13" fmla="*/ 126 h 288"/>
                  <a:gd name="T14" fmla="*/ 0 w 115"/>
                  <a:gd name="T15" fmla="*/ 144 h 288"/>
                  <a:gd name="T16" fmla="*/ 18 w 115"/>
                  <a:gd name="T17" fmla="*/ 162 h 288"/>
                  <a:gd name="T18" fmla="*/ 36 w 115"/>
                  <a:gd name="T19" fmla="*/ 144 h 288"/>
                  <a:gd name="T20" fmla="*/ 115 w 115"/>
                  <a:gd name="T21" fmla="*/ 270 h 288"/>
                  <a:gd name="T22" fmla="*/ 97 w 115"/>
                  <a:gd name="T23" fmla="*/ 252 h 288"/>
                  <a:gd name="T24" fmla="*/ 78 w 115"/>
                  <a:gd name="T25" fmla="*/ 270 h 288"/>
                  <a:gd name="T26" fmla="*/ 97 w 115"/>
                  <a:gd name="T27" fmla="*/ 288 h 288"/>
                  <a:gd name="T28" fmla="*/ 115 w 115"/>
                  <a:gd name="T29" fmla="*/ 270 h 288"/>
                  <a:gd name="T30" fmla="*/ 115 w 115"/>
                  <a:gd name="T31" fmla="*/ 144 h 288"/>
                  <a:gd name="T32" fmla="*/ 97 w 115"/>
                  <a:gd name="T33" fmla="*/ 126 h 288"/>
                  <a:gd name="T34" fmla="*/ 78 w 115"/>
                  <a:gd name="T35" fmla="*/ 144 h 288"/>
                  <a:gd name="T36" fmla="*/ 97 w 115"/>
                  <a:gd name="T37" fmla="*/ 162 h 288"/>
                  <a:gd name="T38" fmla="*/ 115 w 115"/>
                  <a:gd name="T39" fmla="*/ 144 h 288"/>
                  <a:gd name="T40" fmla="*/ 75 w 115"/>
                  <a:gd name="T41" fmla="*/ 18 h 288"/>
                  <a:gd name="T42" fmla="*/ 57 w 115"/>
                  <a:gd name="T43" fmla="*/ 0 h 288"/>
                  <a:gd name="T44" fmla="*/ 39 w 115"/>
                  <a:gd name="T45" fmla="*/ 18 h 288"/>
                  <a:gd name="T46" fmla="*/ 57 w 115"/>
                  <a:gd name="T47" fmla="*/ 36 h 288"/>
                  <a:gd name="T48" fmla="*/ 75 w 115"/>
                  <a:gd name="T49" fmla="*/ 1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5" h="288">
                    <a:moveTo>
                      <a:pt x="36" y="270"/>
                    </a:moveTo>
                    <a:cubicBezTo>
                      <a:pt x="36" y="260"/>
                      <a:pt x="28" y="252"/>
                      <a:pt x="18" y="252"/>
                    </a:cubicBezTo>
                    <a:cubicBezTo>
                      <a:pt x="8" y="252"/>
                      <a:pt x="0" y="260"/>
                      <a:pt x="0" y="270"/>
                    </a:cubicBezTo>
                    <a:cubicBezTo>
                      <a:pt x="0" y="280"/>
                      <a:pt x="8" y="288"/>
                      <a:pt x="18" y="288"/>
                    </a:cubicBezTo>
                    <a:cubicBezTo>
                      <a:pt x="28" y="288"/>
                      <a:pt x="36" y="280"/>
                      <a:pt x="36" y="270"/>
                    </a:cubicBezTo>
                    <a:close/>
                    <a:moveTo>
                      <a:pt x="36" y="144"/>
                    </a:moveTo>
                    <a:cubicBezTo>
                      <a:pt x="36" y="134"/>
                      <a:pt x="28" y="126"/>
                      <a:pt x="18" y="126"/>
                    </a:cubicBezTo>
                    <a:cubicBezTo>
                      <a:pt x="8" y="126"/>
                      <a:pt x="0" y="134"/>
                      <a:pt x="0" y="144"/>
                    </a:cubicBezTo>
                    <a:cubicBezTo>
                      <a:pt x="0" y="154"/>
                      <a:pt x="8" y="162"/>
                      <a:pt x="18" y="162"/>
                    </a:cubicBezTo>
                    <a:cubicBezTo>
                      <a:pt x="28" y="162"/>
                      <a:pt x="36" y="154"/>
                      <a:pt x="36" y="144"/>
                    </a:cubicBezTo>
                    <a:close/>
                    <a:moveTo>
                      <a:pt x="115" y="270"/>
                    </a:moveTo>
                    <a:cubicBezTo>
                      <a:pt x="115" y="260"/>
                      <a:pt x="107" y="252"/>
                      <a:pt x="97" y="252"/>
                    </a:cubicBezTo>
                    <a:cubicBezTo>
                      <a:pt x="87" y="252"/>
                      <a:pt x="78" y="260"/>
                      <a:pt x="78" y="270"/>
                    </a:cubicBezTo>
                    <a:cubicBezTo>
                      <a:pt x="78" y="280"/>
                      <a:pt x="87" y="288"/>
                      <a:pt x="97" y="288"/>
                    </a:cubicBezTo>
                    <a:cubicBezTo>
                      <a:pt x="107" y="288"/>
                      <a:pt x="115" y="280"/>
                      <a:pt x="115" y="270"/>
                    </a:cubicBezTo>
                    <a:close/>
                    <a:moveTo>
                      <a:pt x="115" y="144"/>
                    </a:moveTo>
                    <a:cubicBezTo>
                      <a:pt x="115" y="134"/>
                      <a:pt x="107" y="126"/>
                      <a:pt x="97" y="126"/>
                    </a:cubicBezTo>
                    <a:cubicBezTo>
                      <a:pt x="87" y="126"/>
                      <a:pt x="78" y="134"/>
                      <a:pt x="78" y="144"/>
                    </a:cubicBezTo>
                    <a:cubicBezTo>
                      <a:pt x="78" y="154"/>
                      <a:pt x="87" y="162"/>
                      <a:pt x="97" y="162"/>
                    </a:cubicBezTo>
                    <a:cubicBezTo>
                      <a:pt x="107" y="162"/>
                      <a:pt x="115" y="154"/>
                      <a:pt x="115" y="144"/>
                    </a:cubicBezTo>
                    <a:close/>
                    <a:moveTo>
                      <a:pt x="75" y="18"/>
                    </a:moveTo>
                    <a:cubicBezTo>
                      <a:pt x="75" y="8"/>
                      <a:pt x="67" y="0"/>
                      <a:pt x="57" y="0"/>
                    </a:cubicBezTo>
                    <a:cubicBezTo>
                      <a:pt x="47" y="0"/>
                      <a:pt x="39" y="8"/>
                      <a:pt x="39" y="18"/>
                    </a:cubicBezTo>
                    <a:cubicBezTo>
                      <a:pt x="39" y="28"/>
                      <a:pt x="47" y="36"/>
                      <a:pt x="57" y="36"/>
                    </a:cubicBezTo>
                    <a:cubicBezTo>
                      <a:pt x="67" y="36"/>
                      <a:pt x="75" y="28"/>
                      <a:pt x="75" y="18"/>
                    </a:cubicBezTo>
                    <a:close/>
                  </a:path>
                </a:pathLst>
              </a:custGeom>
              <a:solidFill>
                <a:srgbClr val="00FF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4" name="Freeform 315">
                <a:extLst>
                  <a:ext uri="{FF2B5EF4-FFF2-40B4-BE49-F238E27FC236}">
                    <a16:creationId xmlns:a16="http://schemas.microsoft.com/office/drawing/2014/main" id="{08A0D0EF-B3BF-42DF-9BC5-2C8FCD0E2E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" y="3047"/>
                <a:ext cx="18" cy="45"/>
              </a:xfrm>
              <a:custGeom>
                <a:avLst/>
                <a:gdLst>
                  <a:gd name="T0" fmla="*/ 36 w 115"/>
                  <a:gd name="T1" fmla="*/ 270 h 288"/>
                  <a:gd name="T2" fmla="*/ 18 w 115"/>
                  <a:gd name="T3" fmla="*/ 252 h 288"/>
                  <a:gd name="T4" fmla="*/ 0 w 115"/>
                  <a:gd name="T5" fmla="*/ 270 h 288"/>
                  <a:gd name="T6" fmla="*/ 18 w 115"/>
                  <a:gd name="T7" fmla="*/ 288 h 288"/>
                  <a:gd name="T8" fmla="*/ 36 w 115"/>
                  <a:gd name="T9" fmla="*/ 270 h 288"/>
                  <a:gd name="T10" fmla="*/ 36 w 115"/>
                  <a:gd name="T11" fmla="*/ 144 h 288"/>
                  <a:gd name="T12" fmla="*/ 18 w 115"/>
                  <a:gd name="T13" fmla="*/ 126 h 288"/>
                  <a:gd name="T14" fmla="*/ 0 w 115"/>
                  <a:gd name="T15" fmla="*/ 144 h 288"/>
                  <a:gd name="T16" fmla="*/ 18 w 115"/>
                  <a:gd name="T17" fmla="*/ 162 h 288"/>
                  <a:gd name="T18" fmla="*/ 36 w 115"/>
                  <a:gd name="T19" fmla="*/ 144 h 288"/>
                  <a:gd name="T20" fmla="*/ 115 w 115"/>
                  <a:gd name="T21" fmla="*/ 270 h 288"/>
                  <a:gd name="T22" fmla="*/ 97 w 115"/>
                  <a:gd name="T23" fmla="*/ 252 h 288"/>
                  <a:gd name="T24" fmla="*/ 78 w 115"/>
                  <a:gd name="T25" fmla="*/ 270 h 288"/>
                  <a:gd name="T26" fmla="*/ 97 w 115"/>
                  <a:gd name="T27" fmla="*/ 288 h 288"/>
                  <a:gd name="T28" fmla="*/ 115 w 115"/>
                  <a:gd name="T29" fmla="*/ 270 h 288"/>
                  <a:gd name="T30" fmla="*/ 115 w 115"/>
                  <a:gd name="T31" fmla="*/ 144 h 288"/>
                  <a:gd name="T32" fmla="*/ 97 w 115"/>
                  <a:gd name="T33" fmla="*/ 126 h 288"/>
                  <a:gd name="T34" fmla="*/ 78 w 115"/>
                  <a:gd name="T35" fmla="*/ 144 h 288"/>
                  <a:gd name="T36" fmla="*/ 97 w 115"/>
                  <a:gd name="T37" fmla="*/ 162 h 288"/>
                  <a:gd name="T38" fmla="*/ 115 w 115"/>
                  <a:gd name="T39" fmla="*/ 144 h 288"/>
                  <a:gd name="T40" fmla="*/ 75 w 115"/>
                  <a:gd name="T41" fmla="*/ 18 h 288"/>
                  <a:gd name="T42" fmla="*/ 57 w 115"/>
                  <a:gd name="T43" fmla="*/ 0 h 288"/>
                  <a:gd name="T44" fmla="*/ 39 w 115"/>
                  <a:gd name="T45" fmla="*/ 18 h 288"/>
                  <a:gd name="T46" fmla="*/ 57 w 115"/>
                  <a:gd name="T47" fmla="*/ 36 h 288"/>
                  <a:gd name="T48" fmla="*/ 75 w 115"/>
                  <a:gd name="T49" fmla="*/ 1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5" h="288">
                    <a:moveTo>
                      <a:pt x="36" y="270"/>
                    </a:moveTo>
                    <a:cubicBezTo>
                      <a:pt x="36" y="260"/>
                      <a:pt x="28" y="252"/>
                      <a:pt x="18" y="252"/>
                    </a:cubicBezTo>
                    <a:cubicBezTo>
                      <a:pt x="8" y="252"/>
                      <a:pt x="0" y="260"/>
                      <a:pt x="0" y="270"/>
                    </a:cubicBezTo>
                    <a:cubicBezTo>
                      <a:pt x="0" y="280"/>
                      <a:pt x="8" y="288"/>
                      <a:pt x="18" y="288"/>
                    </a:cubicBezTo>
                    <a:cubicBezTo>
                      <a:pt x="28" y="288"/>
                      <a:pt x="36" y="280"/>
                      <a:pt x="36" y="270"/>
                    </a:cubicBezTo>
                    <a:close/>
                    <a:moveTo>
                      <a:pt x="36" y="144"/>
                    </a:moveTo>
                    <a:cubicBezTo>
                      <a:pt x="36" y="134"/>
                      <a:pt x="28" y="126"/>
                      <a:pt x="18" y="126"/>
                    </a:cubicBezTo>
                    <a:cubicBezTo>
                      <a:pt x="8" y="126"/>
                      <a:pt x="0" y="134"/>
                      <a:pt x="0" y="144"/>
                    </a:cubicBezTo>
                    <a:cubicBezTo>
                      <a:pt x="0" y="154"/>
                      <a:pt x="8" y="162"/>
                      <a:pt x="18" y="162"/>
                    </a:cubicBezTo>
                    <a:cubicBezTo>
                      <a:pt x="28" y="162"/>
                      <a:pt x="36" y="154"/>
                      <a:pt x="36" y="144"/>
                    </a:cubicBezTo>
                    <a:close/>
                    <a:moveTo>
                      <a:pt x="115" y="270"/>
                    </a:moveTo>
                    <a:cubicBezTo>
                      <a:pt x="115" y="260"/>
                      <a:pt x="107" y="252"/>
                      <a:pt x="97" y="252"/>
                    </a:cubicBezTo>
                    <a:cubicBezTo>
                      <a:pt x="87" y="252"/>
                      <a:pt x="78" y="260"/>
                      <a:pt x="78" y="270"/>
                    </a:cubicBezTo>
                    <a:cubicBezTo>
                      <a:pt x="78" y="280"/>
                      <a:pt x="87" y="288"/>
                      <a:pt x="97" y="288"/>
                    </a:cubicBezTo>
                    <a:cubicBezTo>
                      <a:pt x="107" y="288"/>
                      <a:pt x="115" y="280"/>
                      <a:pt x="115" y="270"/>
                    </a:cubicBezTo>
                    <a:close/>
                    <a:moveTo>
                      <a:pt x="115" y="144"/>
                    </a:moveTo>
                    <a:cubicBezTo>
                      <a:pt x="115" y="134"/>
                      <a:pt x="107" y="126"/>
                      <a:pt x="97" y="126"/>
                    </a:cubicBezTo>
                    <a:cubicBezTo>
                      <a:pt x="87" y="126"/>
                      <a:pt x="78" y="134"/>
                      <a:pt x="78" y="144"/>
                    </a:cubicBezTo>
                    <a:cubicBezTo>
                      <a:pt x="78" y="154"/>
                      <a:pt x="87" y="162"/>
                      <a:pt x="97" y="162"/>
                    </a:cubicBezTo>
                    <a:cubicBezTo>
                      <a:pt x="107" y="162"/>
                      <a:pt x="115" y="154"/>
                      <a:pt x="115" y="144"/>
                    </a:cubicBezTo>
                    <a:close/>
                    <a:moveTo>
                      <a:pt x="75" y="18"/>
                    </a:moveTo>
                    <a:cubicBezTo>
                      <a:pt x="75" y="8"/>
                      <a:pt x="67" y="0"/>
                      <a:pt x="57" y="0"/>
                    </a:cubicBezTo>
                    <a:cubicBezTo>
                      <a:pt x="47" y="0"/>
                      <a:pt x="39" y="8"/>
                      <a:pt x="39" y="18"/>
                    </a:cubicBezTo>
                    <a:cubicBezTo>
                      <a:pt x="39" y="28"/>
                      <a:pt x="47" y="36"/>
                      <a:pt x="57" y="36"/>
                    </a:cubicBezTo>
                    <a:cubicBezTo>
                      <a:pt x="67" y="36"/>
                      <a:pt x="75" y="28"/>
                      <a:pt x="75" y="18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95" name="Picture 316">
                <a:extLst>
                  <a:ext uri="{FF2B5EF4-FFF2-40B4-BE49-F238E27FC236}">
                    <a16:creationId xmlns:a16="http://schemas.microsoft.com/office/drawing/2014/main" id="{4E846675-C8F6-4375-8EFD-4E68B235D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2882"/>
                <a:ext cx="473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6" name="Rectangle 317">
                <a:extLst>
                  <a:ext uri="{FF2B5EF4-FFF2-40B4-BE49-F238E27FC236}">
                    <a16:creationId xmlns:a16="http://schemas.microsoft.com/office/drawing/2014/main" id="{6CFC337A-D874-4E5C-A673-205D9DE19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2884"/>
                <a:ext cx="472" cy="124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97" name="Picture 318">
                <a:extLst>
                  <a:ext uri="{FF2B5EF4-FFF2-40B4-BE49-F238E27FC236}">
                    <a16:creationId xmlns:a16="http://schemas.microsoft.com/office/drawing/2014/main" id="{5238E0D6-C0AE-4D97-B478-0C628EE8B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2996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8" name="Freeform 319">
                <a:extLst>
                  <a:ext uri="{FF2B5EF4-FFF2-40B4-BE49-F238E27FC236}">
                    <a16:creationId xmlns:a16="http://schemas.microsoft.com/office/drawing/2014/main" id="{F8BEE6B0-4C84-4400-BA8C-B0779A2E6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2997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199" name="Picture 320">
                <a:extLst>
                  <a:ext uri="{FF2B5EF4-FFF2-40B4-BE49-F238E27FC236}">
                    <a16:creationId xmlns:a16="http://schemas.microsoft.com/office/drawing/2014/main" id="{18578B1D-EF43-40D6-9B6C-D5C4DBC5E1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2885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0" name="Freeform 321">
                <a:extLst>
                  <a:ext uri="{FF2B5EF4-FFF2-40B4-BE49-F238E27FC236}">
                    <a16:creationId xmlns:a16="http://schemas.microsoft.com/office/drawing/2014/main" id="{F2CC798B-B148-4359-BC79-3C1203C4F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2885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01" name="Picture 322">
                <a:extLst>
                  <a:ext uri="{FF2B5EF4-FFF2-40B4-BE49-F238E27FC236}">
                    <a16:creationId xmlns:a16="http://schemas.microsoft.com/office/drawing/2014/main" id="{4B8858A1-7221-4266-BCCF-29CEF8F16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" y="2905"/>
                <a:ext cx="14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2" name="Freeform 323">
                <a:extLst>
                  <a:ext uri="{FF2B5EF4-FFF2-40B4-BE49-F238E27FC236}">
                    <a16:creationId xmlns:a16="http://schemas.microsoft.com/office/drawing/2014/main" id="{573FC101-06DD-4962-8140-5DAEBAD91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" y="2906"/>
                <a:ext cx="11" cy="79"/>
              </a:xfrm>
              <a:custGeom>
                <a:avLst/>
                <a:gdLst>
                  <a:gd name="T0" fmla="*/ 0 w 72"/>
                  <a:gd name="T1" fmla="*/ 480 h 516"/>
                  <a:gd name="T2" fmla="*/ 36 w 72"/>
                  <a:gd name="T3" fmla="*/ 516 h 516"/>
                  <a:gd name="T4" fmla="*/ 72 w 72"/>
                  <a:gd name="T5" fmla="*/ 480 h 516"/>
                  <a:gd name="T6" fmla="*/ 72 w 72"/>
                  <a:gd name="T7" fmla="*/ 36 h 516"/>
                  <a:gd name="T8" fmla="*/ 36 w 72"/>
                  <a:gd name="T9" fmla="*/ 0 h 516"/>
                  <a:gd name="T10" fmla="*/ 0 w 72"/>
                  <a:gd name="T11" fmla="*/ 36 h 516"/>
                  <a:gd name="T12" fmla="*/ 0 w 72"/>
                  <a:gd name="T13" fmla="*/ 48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516">
                    <a:moveTo>
                      <a:pt x="0" y="480"/>
                    </a:moveTo>
                    <a:cubicBezTo>
                      <a:pt x="0" y="500"/>
                      <a:pt x="16" y="516"/>
                      <a:pt x="36" y="516"/>
                    </a:cubicBezTo>
                    <a:cubicBezTo>
                      <a:pt x="56" y="516"/>
                      <a:pt x="72" y="500"/>
                      <a:pt x="72" y="480"/>
                    </a:cubicBezTo>
                    <a:lnTo>
                      <a:pt x="72" y="36"/>
                    </a:lnTo>
                    <a:cubicBezTo>
                      <a:pt x="72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lnTo>
                      <a:pt x="0" y="48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03" name="Picture 324">
                <a:extLst>
                  <a:ext uri="{FF2B5EF4-FFF2-40B4-BE49-F238E27FC236}">
                    <a16:creationId xmlns:a16="http://schemas.microsoft.com/office/drawing/2014/main" id="{A30187CF-D2B8-4892-8D28-13E707A87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2996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325">
                <a:extLst>
                  <a:ext uri="{FF2B5EF4-FFF2-40B4-BE49-F238E27FC236}">
                    <a16:creationId xmlns:a16="http://schemas.microsoft.com/office/drawing/2014/main" id="{81BBD3F6-BD70-4653-BF83-075788B80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2997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05" name="Picture 326">
                <a:extLst>
                  <a:ext uri="{FF2B5EF4-FFF2-40B4-BE49-F238E27FC236}">
                    <a16:creationId xmlns:a16="http://schemas.microsoft.com/office/drawing/2014/main" id="{E0238F08-9D2A-4270-9800-DB2B9951F7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2885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6" name="Freeform 327">
                <a:extLst>
                  <a:ext uri="{FF2B5EF4-FFF2-40B4-BE49-F238E27FC236}">
                    <a16:creationId xmlns:a16="http://schemas.microsoft.com/office/drawing/2014/main" id="{78E010D6-5F8A-437C-B66F-3BE2902B6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2885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07" name="Picture 328">
                <a:extLst>
                  <a:ext uri="{FF2B5EF4-FFF2-40B4-BE49-F238E27FC236}">
                    <a16:creationId xmlns:a16="http://schemas.microsoft.com/office/drawing/2014/main" id="{35C30211-CB1E-4F04-9F72-7C9C177CD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2905"/>
                <a:ext cx="15" cy="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8" name="Freeform 329">
                <a:extLst>
                  <a:ext uri="{FF2B5EF4-FFF2-40B4-BE49-F238E27FC236}">
                    <a16:creationId xmlns:a16="http://schemas.microsoft.com/office/drawing/2014/main" id="{6E2ED8F9-ADA3-41D5-AC99-149F87C62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" y="2906"/>
                <a:ext cx="11" cy="79"/>
              </a:xfrm>
              <a:custGeom>
                <a:avLst/>
                <a:gdLst>
                  <a:gd name="T0" fmla="*/ 0 w 73"/>
                  <a:gd name="T1" fmla="*/ 480 h 516"/>
                  <a:gd name="T2" fmla="*/ 36 w 73"/>
                  <a:gd name="T3" fmla="*/ 516 h 516"/>
                  <a:gd name="T4" fmla="*/ 73 w 73"/>
                  <a:gd name="T5" fmla="*/ 480 h 516"/>
                  <a:gd name="T6" fmla="*/ 73 w 73"/>
                  <a:gd name="T7" fmla="*/ 36 h 516"/>
                  <a:gd name="T8" fmla="*/ 36 w 73"/>
                  <a:gd name="T9" fmla="*/ 0 h 516"/>
                  <a:gd name="T10" fmla="*/ 0 w 73"/>
                  <a:gd name="T11" fmla="*/ 36 h 516"/>
                  <a:gd name="T12" fmla="*/ 0 w 73"/>
                  <a:gd name="T13" fmla="*/ 48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516">
                    <a:moveTo>
                      <a:pt x="0" y="480"/>
                    </a:moveTo>
                    <a:cubicBezTo>
                      <a:pt x="0" y="500"/>
                      <a:pt x="16" y="516"/>
                      <a:pt x="36" y="516"/>
                    </a:cubicBezTo>
                    <a:cubicBezTo>
                      <a:pt x="56" y="516"/>
                      <a:pt x="73" y="500"/>
                      <a:pt x="73" y="480"/>
                    </a:cubicBezTo>
                    <a:lnTo>
                      <a:pt x="73" y="36"/>
                    </a:lnTo>
                    <a:cubicBezTo>
                      <a:pt x="73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lnTo>
                      <a:pt x="0" y="48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Rectangle 330">
                <a:extLst>
                  <a:ext uri="{FF2B5EF4-FFF2-40B4-BE49-F238E27FC236}">
                    <a16:creationId xmlns:a16="http://schemas.microsoft.com/office/drawing/2014/main" id="{6455E6AA-3BC5-4251-A78C-31A86FED1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" y="2895"/>
                <a:ext cx="394" cy="106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331">
                <a:extLst>
                  <a:ext uri="{FF2B5EF4-FFF2-40B4-BE49-F238E27FC236}">
                    <a16:creationId xmlns:a16="http://schemas.microsoft.com/office/drawing/2014/main" id="{BBFD16E2-0E5D-4AD4-9C6A-A98023A476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3" y="2895"/>
                <a:ext cx="391" cy="101"/>
              </a:xfrm>
              <a:custGeom>
                <a:avLst/>
                <a:gdLst>
                  <a:gd name="T0" fmla="*/ 26 w 391"/>
                  <a:gd name="T1" fmla="*/ 101 h 101"/>
                  <a:gd name="T2" fmla="*/ 0 w 391"/>
                  <a:gd name="T3" fmla="*/ 0 h 101"/>
                  <a:gd name="T4" fmla="*/ 26 w 391"/>
                  <a:gd name="T5" fmla="*/ 101 h 101"/>
                  <a:gd name="T6" fmla="*/ 52 w 391"/>
                  <a:gd name="T7" fmla="*/ 0 h 101"/>
                  <a:gd name="T8" fmla="*/ 26 w 391"/>
                  <a:gd name="T9" fmla="*/ 101 h 101"/>
                  <a:gd name="T10" fmla="*/ 78 w 391"/>
                  <a:gd name="T11" fmla="*/ 101 h 101"/>
                  <a:gd name="T12" fmla="*/ 52 w 391"/>
                  <a:gd name="T13" fmla="*/ 0 h 101"/>
                  <a:gd name="T14" fmla="*/ 78 w 391"/>
                  <a:gd name="T15" fmla="*/ 101 h 101"/>
                  <a:gd name="T16" fmla="*/ 104 w 391"/>
                  <a:gd name="T17" fmla="*/ 0 h 101"/>
                  <a:gd name="T18" fmla="*/ 78 w 391"/>
                  <a:gd name="T19" fmla="*/ 101 h 101"/>
                  <a:gd name="T20" fmla="*/ 130 w 391"/>
                  <a:gd name="T21" fmla="*/ 101 h 101"/>
                  <a:gd name="T22" fmla="*/ 104 w 391"/>
                  <a:gd name="T23" fmla="*/ 0 h 101"/>
                  <a:gd name="T24" fmla="*/ 130 w 391"/>
                  <a:gd name="T25" fmla="*/ 101 h 101"/>
                  <a:gd name="T26" fmla="*/ 156 w 391"/>
                  <a:gd name="T27" fmla="*/ 0 h 101"/>
                  <a:gd name="T28" fmla="*/ 130 w 391"/>
                  <a:gd name="T29" fmla="*/ 101 h 101"/>
                  <a:gd name="T30" fmla="*/ 182 w 391"/>
                  <a:gd name="T31" fmla="*/ 101 h 101"/>
                  <a:gd name="T32" fmla="*/ 156 w 391"/>
                  <a:gd name="T33" fmla="*/ 0 h 101"/>
                  <a:gd name="T34" fmla="*/ 208 w 391"/>
                  <a:gd name="T35" fmla="*/ 101 h 101"/>
                  <a:gd name="T36" fmla="*/ 234 w 391"/>
                  <a:gd name="T37" fmla="*/ 0 h 101"/>
                  <a:gd name="T38" fmla="*/ 208 w 391"/>
                  <a:gd name="T39" fmla="*/ 101 h 101"/>
                  <a:gd name="T40" fmla="*/ 260 w 391"/>
                  <a:gd name="T41" fmla="*/ 101 h 101"/>
                  <a:gd name="T42" fmla="*/ 234 w 391"/>
                  <a:gd name="T43" fmla="*/ 0 h 101"/>
                  <a:gd name="T44" fmla="*/ 260 w 391"/>
                  <a:gd name="T45" fmla="*/ 101 h 101"/>
                  <a:gd name="T46" fmla="*/ 286 w 391"/>
                  <a:gd name="T47" fmla="*/ 0 h 101"/>
                  <a:gd name="T48" fmla="*/ 260 w 391"/>
                  <a:gd name="T49" fmla="*/ 101 h 101"/>
                  <a:gd name="T50" fmla="*/ 312 w 391"/>
                  <a:gd name="T51" fmla="*/ 101 h 101"/>
                  <a:gd name="T52" fmla="*/ 286 w 391"/>
                  <a:gd name="T53" fmla="*/ 0 h 101"/>
                  <a:gd name="T54" fmla="*/ 312 w 391"/>
                  <a:gd name="T55" fmla="*/ 101 h 101"/>
                  <a:gd name="T56" fmla="*/ 339 w 391"/>
                  <a:gd name="T57" fmla="*/ 0 h 101"/>
                  <a:gd name="T58" fmla="*/ 312 w 391"/>
                  <a:gd name="T59" fmla="*/ 101 h 101"/>
                  <a:gd name="T60" fmla="*/ 365 w 391"/>
                  <a:gd name="T61" fmla="*/ 101 h 101"/>
                  <a:gd name="T62" fmla="*/ 339 w 391"/>
                  <a:gd name="T63" fmla="*/ 0 h 101"/>
                  <a:gd name="T64" fmla="*/ 365 w 391"/>
                  <a:gd name="T65" fmla="*/ 101 h 101"/>
                  <a:gd name="T66" fmla="*/ 391 w 391"/>
                  <a:gd name="T67" fmla="*/ 0 h 101"/>
                  <a:gd name="T68" fmla="*/ 365 w 391"/>
                  <a:gd name="T69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1" h="101">
                    <a:moveTo>
                      <a:pt x="0" y="101"/>
                    </a:moveTo>
                    <a:lnTo>
                      <a:pt x="26" y="101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01"/>
                    </a:lnTo>
                    <a:close/>
                    <a:moveTo>
                      <a:pt x="26" y="101"/>
                    </a:moveTo>
                    <a:lnTo>
                      <a:pt x="52" y="101"/>
                    </a:lnTo>
                    <a:lnTo>
                      <a:pt x="52" y="0"/>
                    </a:lnTo>
                    <a:lnTo>
                      <a:pt x="26" y="0"/>
                    </a:lnTo>
                    <a:lnTo>
                      <a:pt x="26" y="101"/>
                    </a:lnTo>
                    <a:close/>
                    <a:moveTo>
                      <a:pt x="52" y="101"/>
                    </a:moveTo>
                    <a:lnTo>
                      <a:pt x="78" y="101"/>
                    </a:lnTo>
                    <a:lnTo>
                      <a:pt x="78" y="0"/>
                    </a:lnTo>
                    <a:lnTo>
                      <a:pt x="52" y="0"/>
                    </a:lnTo>
                    <a:lnTo>
                      <a:pt x="52" y="101"/>
                    </a:lnTo>
                    <a:close/>
                    <a:moveTo>
                      <a:pt x="78" y="101"/>
                    </a:moveTo>
                    <a:lnTo>
                      <a:pt x="104" y="101"/>
                    </a:lnTo>
                    <a:lnTo>
                      <a:pt x="104" y="0"/>
                    </a:lnTo>
                    <a:lnTo>
                      <a:pt x="78" y="0"/>
                    </a:lnTo>
                    <a:lnTo>
                      <a:pt x="78" y="101"/>
                    </a:lnTo>
                    <a:close/>
                    <a:moveTo>
                      <a:pt x="104" y="101"/>
                    </a:moveTo>
                    <a:lnTo>
                      <a:pt x="130" y="101"/>
                    </a:lnTo>
                    <a:lnTo>
                      <a:pt x="130" y="0"/>
                    </a:lnTo>
                    <a:lnTo>
                      <a:pt x="104" y="0"/>
                    </a:lnTo>
                    <a:lnTo>
                      <a:pt x="104" y="101"/>
                    </a:lnTo>
                    <a:close/>
                    <a:moveTo>
                      <a:pt x="130" y="101"/>
                    </a:moveTo>
                    <a:lnTo>
                      <a:pt x="156" y="101"/>
                    </a:lnTo>
                    <a:lnTo>
                      <a:pt x="156" y="0"/>
                    </a:lnTo>
                    <a:lnTo>
                      <a:pt x="130" y="0"/>
                    </a:lnTo>
                    <a:lnTo>
                      <a:pt x="130" y="101"/>
                    </a:lnTo>
                    <a:close/>
                    <a:moveTo>
                      <a:pt x="156" y="101"/>
                    </a:moveTo>
                    <a:lnTo>
                      <a:pt x="182" y="101"/>
                    </a:lnTo>
                    <a:lnTo>
                      <a:pt x="182" y="0"/>
                    </a:lnTo>
                    <a:lnTo>
                      <a:pt x="156" y="0"/>
                    </a:lnTo>
                    <a:lnTo>
                      <a:pt x="156" y="101"/>
                    </a:lnTo>
                    <a:close/>
                    <a:moveTo>
                      <a:pt x="208" y="101"/>
                    </a:moveTo>
                    <a:lnTo>
                      <a:pt x="234" y="101"/>
                    </a:lnTo>
                    <a:lnTo>
                      <a:pt x="234" y="0"/>
                    </a:lnTo>
                    <a:lnTo>
                      <a:pt x="208" y="0"/>
                    </a:lnTo>
                    <a:lnTo>
                      <a:pt x="208" y="101"/>
                    </a:lnTo>
                    <a:close/>
                    <a:moveTo>
                      <a:pt x="234" y="101"/>
                    </a:moveTo>
                    <a:lnTo>
                      <a:pt x="260" y="101"/>
                    </a:lnTo>
                    <a:lnTo>
                      <a:pt x="260" y="0"/>
                    </a:lnTo>
                    <a:lnTo>
                      <a:pt x="234" y="0"/>
                    </a:lnTo>
                    <a:lnTo>
                      <a:pt x="234" y="101"/>
                    </a:lnTo>
                    <a:close/>
                    <a:moveTo>
                      <a:pt x="260" y="101"/>
                    </a:moveTo>
                    <a:lnTo>
                      <a:pt x="286" y="101"/>
                    </a:lnTo>
                    <a:lnTo>
                      <a:pt x="286" y="0"/>
                    </a:lnTo>
                    <a:lnTo>
                      <a:pt x="260" y="0"/>
                    </a:lnTo>
                    <a:lnTo>
                      <a:pt x="260" y="101"/>
                    </a:lnTo>
                    <a:close/>
                    <a:moveTo>
                      <a:pt x="286" y="101"/>
                    </a:moveTo>
                    <a:lnTo>
                      <a:pt x="312" y="101"/>
                    </a:lnTo>
                    <a:lnTo>
                      <a:pt x="312" y="0"/>
                    </a:lnTo>
                    <a:lnTo>
                      <a:pt x="286" y="0"/>
                    </a:lnTo>
                    <a:lnTo>
                      <a:pt x="286" y="101"/>
                    </a:lnTo>
                    <a:close/>
                    <a:moveTo>
                      <a:pt x="312" y="101"/>
                    </a:moveTo>
                    <a:lnTo>
                      <a:pt x="339" y="101"/>
                    </a:lnTo>
                    <a:lnTo>
                      <a:pt x="339" y="0"/>
                    </a:lnTo>
                    <a:lnTo>
                      <a:pt x="312" y="0"/>
                    </a:lnTo>
                    <a:lnTo>
                      <a:pt x="312" y="101"/>
                    </a:lnTo>
                    <a:close/>
                    <a:moveTo>
                      <a:pt x="339" y="101"/>
                    </a:moveTo>
                    <a:lnTo>
                      <a:pt x="365" y="101"/>
                    </a:lnTo>
                    <a:lnTo>
                      <a:pt x="365" y="0"/>
                    </a:lnTo>
                    <a:lnTo>
                      <a:pt x="339" y="0"/>
                    </a:lnTo>
                    <a:lnTo>
                      <a:pt x="339" y="101"/>
                    </a:lnTo>
                    <a:close/>
                    <a:moveTo>
                      <a:pt x="365" y="101"/>
                    </a:moveTo>
                    <a:lnTo>
                      <a:pt x="391" y="101"/>
                    </a:lnTo>
                    <a:lnTo>
                      <a:pt x="391" y="0"/>
                    </a:lnTo>
                    <a:lnTo>
                      <a:pt x="365" y="0"/>
                    </a:lnTo>
                    <a:lnTo>
                      <a:pt x="365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Rectangle 332">
                <a:extLst>
                  <a:ext uri="{FF2B5EF4-FFF2-40B4-BE49-F238E27FC236}">
                    <a16:creationId xmlns:a16="http://schemas.microsoft.com/office/drawing/2014/main" id="{FE51A456-19B8-4580-90F9-406C179A3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" y="2895"/>
                <a:ext cx="394" cy="106"/>
              </a:xfrm>
              <a:prstGeom prst="rect">
                <a:avLst/>
              </a:pr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333">
                <a:extLst>
                  <a:ext uri="{FF2B5EF4-FFF2-40B4-BE49-F238E27FC236}">
                    <a16:creationId xmlns:a16="http://schemas.microsoft.com/office/drawing/2014/main" id="{05C212BB-5EA2-4D20-9A8C-08CC3A6B8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Rectangle 334">
                <a:extLst>
                  <a:ext uri="{FF2B5EF4-FFF2-40B4-BE49-F238E27FC236}">
                    <a16:creationId xmlns:a16="http://schemas.microsoft.com/office/drawing/2014/main" id="{EC36E08C-FF42-4728-B86E-3329C0E70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9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Rectangle 335">
                <a:extLst>
                  <a:ext uri="{FF2B5EF4-FFF2-40B4-BE49-F238E27FC236}">
                    <a16:creationId xmlns:a16="http://schemas.microsoft.com/office/drawing/2014/main" id="{465C2E60-0651-479A-B775-1791A0051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Rectangle 336">
                <a:extLst>
                  <a:ext uri="{FF2B5EF4-FFF2-40B4-BE49-F238E27FC236}">
                    <a16:creationId xmlns:a16="http://schemas.microsoft.com/office/drawing/2014/main" id="{1B396FAF-0870-4377-9D88-8D5719432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Rectangle 337">
                <a:extLst>
                  <a:ext uri="{FF2B5EF4-FFF2-40B4-BE49-F238E27FC236}">
                    <a16:creationId xmlns:a16="http://schemas.microsoft.com/office/drawing/2014/main" id="{3C6E5BDB-CD84-443D-9819-F66F01358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Rectangle 338">
                <a:extLst>
                  <a:ext uri="{FF2B5EF4-FFF2-40B4-BE49-F238E27FC236}">
                    <a16:creationId xmlns:a16="http://schemas.microsoft.com/office/drawing/2014/main" id="{37EBFB2D-3A5D-4A3A-BCC4-CA70E538E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3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Rectangle 339">
                <a:extLst>
                  <a:ext uri="{FF2B5EF4-FFF2-40B4-BE49-F238E27FC236}">
                    <a16:creationId xmlns:a16="http://schemas.microsoft.com/office/drawing/2014/main" id="{783E4CB3-751C-4147-998D-71629575F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Rectangle 340">
                <a:extLst>
                  <a:ext uri="{FF2B5EF4-FFF2-40B4-BE49-F238E27FC236}">
                    <a16:creationId xmlns:a16="http://schemas.microsoft.com/office/drawing/2014/main" id="{6A80448A-F886-4CA9-BD75-B76BDE7574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Rectangle 341">
                <a:extLst>
                  <a:ext uri="{FF2B5EF4-FFF2-40B4-BE49-F238E27FC236}">
                    <a16:creationId xmlns:a16="http://schemas.microsoft.com/office/drawing/2014/main" id="{E4A6BF13-EE39-41B5-896F-16205A43A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7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Rectangle 342">
                <a:extLst>
                  <a:ext uri="{FF2B5EF4-FFF2-40B4-BE49-F238E27FC236}">
                    <a16:creationId xmlns:a16="http://schemas.microsoft.com/office/drawing/2014/main" id="{68345468-877C-42DB-A3AD-677A2191A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Rectangle 343">
                <a:extLst>
                  <a:ext uri="{FF2B5EF4-FFF2-40B4-BE49-F238E27FC236}">
                    <a16:creationId xmlns:a16="http://schemas.microsoft.com/office/drawing/2014/main" id="{85BA2312-D803-4855-B104-7C6E490A9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Rectangle 344">
                <a:extLst>
                  <a:ext uri="{FF2B5EF4-FFF2-40B4-BE49-F238E27FC236}">
                    <a16:creationId xmlns:a16="http://schemas.microsoft.com/office/drawing/2014/main" id="{D834CEC0-474C-4D94-A529-BD6D71FA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2895"/>
                <a:ext cx="27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Rectangle 345">
                <a:extLst>
                  <a:ext uri="{FF2B5EF4-FFF2-40B4-BE49-F238E27FC236}">
                    <a16:creationId xmlns:a16="http://schemas.microsoft.com/office/drawing/2014/main" id="{6BBDB671-B7E1-42ED-9641-B2B58A058B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Rectangle 346">
                <a:extLst>
                  <a:ext uri="{FF2B5EF4-FFF2-40B4-BE49-F238E27FC236}">
                    <a16:creationId xmlns:a16="http://schemas.microsoft.com/office/drawing/2014/main" id="{A4019319-FEE4-425A-9F76-C54C81B4C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2895"/>
                <a:ext cx="26" cy="101"/>
              </a:xfrm>
              <a:prstGeom prst="rect">
                <a:avLst/>
              </a:prstGeom>
              <a:noFill/>
              <a:ln w="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347">
                <a:extLst>
                  <a:ext uri="{FF2B5EF4-FFF2-40B4-BE49-F238E27FC236}">
                    <a16:creationId xmlns:a16="http://schemas.microsoft.com/office/drawing/2014/main" id="{9A72E83F-A5CF-46D5-8673-BC13B98384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" y="2909"/>
                <a:ext cx="378" cy="74"/>
              </a:xfrm>
              <a:custGeom>
                <a:avLst/>
                <a:gdLst>
                  <a:gd name="T0" fmla="*/ 42 w 2455"/>
                  <a:gd name="T1" fmla="*/ 481 h 481"/>
                  <a:gd name="T2" fmla="*/ 84 w 2455"/>
                  <a:gd name="T3" fmla="*/ 42 h 481"/>
                  <a:gd name="T4" fmla="*/ 0 w 2455"/>
                  <a:gd name="T5" fmla="*/ 42 h 481"/>
                  <a:gd name="T6" fmla="*/ 169 w 2455"/>
                  <a:gd name="T7" fmla="*/ 439 h 481"/>
                  <a:gd name="T8" fmla="*/ 254 w 2455"/>
                  <a:gd name="T9" fmla="*/ 439 h 481"/>
                  <a:gd name="T10" fmla="*/ 211 w 2455"/>
                  <a:gd name="T11" fmla="*/ 0 h 481"/>
                  <a:gd name="T12" fmla="*/ 169 w 2455"/>
                  <a:gd name="T13" fmla="*/ 439 h 481"/>
                  <a:gd name="T14" fmla="*/ 381 w 2455"/>
                  <a:gd name="T15" fmla="*/ 481 h 481"/>
                  <a:gd name="T16" fmla="*/ 423 w 2455"/>
                  <a:gd name="T17" fmla="*/ 42 h 481"/>
                  <a:gd name="T18" fmla="*/ 338 w 2455"/>
                  <a:gd name="T19" fmla="*/ 42 h 481"/>
                  <a:gd name="T20" fmla="*/ 508 w 2455"/>
                  <a:gd name="T21" fmla="*/ 439 h 481"/>
                  <a:gd name="T22" fmla="*/ 592 w 2455"/>
                  <a:gd name="T23" fmla="*/ 439 h 481"/>
                  <a:gd name="T24" fmla="*/ 550 w 2455"/>
                  <a:gd name="T25" fmla="*/ 0 h 481"/>
                  <a:gd name="T26" fmla="*/ 508 w 2455"/>
                  <a:gd name="T27" fmla="*/ 439 h 481"/>
                  <a:gd name="T28" fmla="*/ 719 w 2455"/>
                  <a:gd name="T29" fmla="*/ 481 h 481"/>
                  <a:gd name="T30" fmla="*/ 762 w 2455"/>
                  <a:gd name="T31" fmla="*/ 42 h 481"/>
                  <a:gd name="T32" fmla="*/ 677 w 2455"/>
                  <a:gd name="T33" fmla="*/ 42 h 481"/>
                  <a:gd name="T34" fmla="*/ 846 w 2455"/>
                  <a:gd name="T35" fmla="*/ 439 h 481"/>
                  <a:gd name="T36" fmla="*/ 931 w 2455"/>
                  <a:gd name="T37" fmla="*/ 439 h 481"/>
                  <a:gd name="T38" fmla="*/ 889 w 2455"/>
                  <a:gd name="T39" fmla="*/ 0 h 481"/>
                  <a:gd name="T40" fmla="*/ 846 w 2455"/>
                  <a:gd name="T41" fmla="*/ 439 h 481"/>
                  <a:gd name="T42" fmla="*/ 1058 w 2455"/>
                  <a:gd name="T43" fmla="*/ 481 h 481"/>
                  <a:gd name="T44" fmla="*/ 1100 w 2455"/>
                  <a:gd name="T45" fmla="*/ 42 h 481"/>
                  <a:gd name="T46" fmla="*/ 1016 w 2455"/>
                  <a:gd name="T47" fmla="*/ 42 h 481"/>
                  <a:gd name="T48" fmla="*/ 1354 w 2455"/>
                  <a:gd name="T49" fmla="*/ 439 h 481"/>
                  <a:gd name="T50" fmla="*/ 1439 w 2455"/>
                  <a:gd name="T51" fmla="*/ 439 h 481"/>
                  <a:gd name="T52" fmla="*/ 1396 w 2455"/>
                  <a:gd name="T53" fmla="*/ 0 h 481"/>
                  <a:gd name="T54" fmla="*/ 1354 w 2455"/>
                  <a:gd name="T55" fmla="*/ 439 h 481"/>
                  <a:gd name="T56" fmla="*/ 1566 w 2455"/>
                  <a:gd name="T57" fmla="*/ 481 h 481"/>
                  <a:gd name="T58" fmla="*/ 1608 w 2455"/>
                  <a:gd name="T59" fmla="*/ 42 h 481"/>
                  <a:gd name="T60" fmla="*/ 1523 w 2455"/>
                  <a:gd name="T61" fmla="*/ 42 h 481"/>
                  <a:gd name="T62" fmla="*/ 1693 w 2455"/>
                  <a:gd name="T63" fmla="*/ 439 h 481"/>
                  <a:gd name="T64" fmla="*/ 1777 w 2455"/>
                  <a:gd name="T65" fmla="*/ 439 h 481"/>
                  <a:gd name="T66" fmla="*/ 1735 w 2455"/>
                  <a:gd name="T67" fmla="*/ 0 h 481"/>
                  <a:gd name="T68" fmla="*/ 1693 w 2455"/>
                  <a:gd name="T69" fmla="*/ 439 h 481"/>
                  <a:gd name="T70" fmla="*/ 1904 w 2455"/>
                  <a:gd name="T71" fmla="*/ 481 h 481"/>
                  <a:gd name="T72" fmla="*/ 1947 w 2455"/>
                  <a:gd name="T73" fmla="*/ 42 h 481"/>
                  <a:gd name="T74" fmla="*/ 1862 w 2455"/>
                  <a:gd name="T75" fmla="*/ 42 h 481"/>
                  <a:gd name="T76" fmla="*/ 2031 w 2455"/>
                  <a:gd name="T77" fmla="*/ 439 h 481"/>
                  <a:gd name="T78" fmla="*/ 2116 w 2455"/>
                  <a:gd name="T79" fmla="*/ 439 h 481"/>
                  <a:gd name="T80" fmla="*/ 2074 w 2455"/>
                  <a:gd name="T81" fmla="*/ 0 h 481"/>
                  <a:gd name="T82" fmla="*/ 2031 w 2455"/>
                  <a:gd name="T83" fmla="*/ 439 h 481"/>
                  <a:gd name="T84" fmla="*/ 2243 w 2455"/>
                  <a:gd name="T85" fmla="*/ 481 h 481"/>
                  <a:gd name="T86" fmla="*/ 2285 w 2455"/>
                  <a:gd name="T87" fmla="*/ 42 h 481"/>
                  <a:gd name="T88" fmla="*/ 2201 w 2455"/>
                  <a:gd name="T89" fmla="*/ 42 h 481"/>
                  <a:gd name="T90" fmla="*/ 2370 w 2455"/>
                  <a:gd name="T91" fmla="*/ 439 h 481"/>
                  <a:gd name="T92" fmla="*/ 2455 w 2455"/>
                  <a:gd name="T93" fmla="*/ 439 h 481"/>
                  <a:gd name="T94" fmla="*/ 2412 w 2455"/>
                  <a:gd name="T95" fmla="*/ 0 h 481"/>
                  <a:gd name="T96" fmla="*/ 2370 w 2455"/>
                  <a:gd name="T97" fmla="*/ 439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5" h="481">
                    <a:moveTo>
                      <a:pt x="0" y="439"/>
                    </a:moveTo>
                    <a:cubicBezTo>
                      <a:pt x="0" y="463"/>
                      <a:pt x="19" y="481"/>
                      <a:pt x="42" y="481"/>
                    </a:cubicBezTo>
                    <a:cubicBezTo>
                      <a:pt x="65" y="481"/>
                      <a:pt x="84" y="463"/>
                      <a:pt x="84" y="439"/>
                    </a:cubicBezTo>
                    <a:lnTo>
                      <a:pt x="84" y="42"/>
                    </a:lnTo>
                    <a:cubicBezTo>
                      <a:pt x="84" y="19"/>
                      <a:pt x="65" y="0"/>
                      <a:pt x="42" y="0"/>
                    </a:cubicBezTo>
                    <a:cubicBezTo>
                      <a:pt x="19" y="0"/>
                      <a:pt x="0" y="19"/>
                      <a:pt x="0" y="42"/>
                    </a:cubicBezTo>
                    <a:lnTo>
                      <a:pt x="0" y="439"/>
                    </a:lnTo>
                    <a:close/>
                    <a:moveTo>
                      <a:pt x="169" y="439"/>
                    </a:moveTo>
                    <a:cubicBezTo>
                      <a:pt x="169" y="463"/>
                      <a:pt x="188" y="481"/>
                      <a:pt x="211" y="481"/>
                    </a:cubicBezTo>
                    <a:cubicBezTo>
                      <a:pt x="235" y="481"/>
                      <a:pt x="254" y="463"/>
                      <a:pt x="254" y="439"/>
                    </a:cubicBezTo>
                    <a:lnTo>
                      <a:pt x="254" y="42"/>
                    </a:lnTo>
                    <a:cubicBezTo>
                      <a:pt x="254" y="19"/>
                      <a:pt x="235" y="0"/>
                      <a:pt x="211" y="0"/>
                    </a:cubicBezTo>
                    <a:cubicBezTo>
                      <a:pt x="188" y="0"/>
                      <a:pt x="169" y="19"/>
                      <a:pt x="169" y="42"/>
                    </a:cubicBezTo>
                    <a:lnTo>
                      <a:pt x="169" y="439"/>
                    </a:lnTo>
                    <a:close/>
                    <a:moveTo>
                      <a:pt x="338" y="439"/>
                    </a:moveTo>
                    <a:cubicBezTo>
                      <a:pt x="338" y="463"/>
                      <a:pt x="357" y="481"/>
                      <a:pt x="381" y="481"/>
                    </a:cubicBezTo>
                    <a:cubicBezTo>
                      <a:pt x="404" y="481"/>
                      <a:pt x="423" y="463"/>
                      <a:pt x="423" y="439"/>
                    </a:cubicBezTo>
                    <a:lnTo>
                      <a:pt x="423" y="42"/>
                    </a:lnTo>
                    <a:cubicBezTo>
                      <a:pt x="423" y="19"/>
                      <a:pt x="404" y="0"/>
                      <a:pt x="381" y="0"/>
                    </a:cubicBezTo>
                    <a:cubicBezTo>
                      <a:pt x="357" y="0"/>
                      <a:pt x="338" y="19"/>
                      <a:pt x="338" y="42"/>
                    </a:cubicBezTo>
                    <a:lnTo>
                      <a:pt x="338" y="439"/>
                    </a:lnTo>
                    <a:close/>
                    <a:moveTo>
                      <a:pt x="508" y="439"/>
                    </a:moveTo>
                    <a:cubicBezTo>
                      <a:pt x="508" y="463"/>
                      <a:pt x="526" y="481"/>
                      <a:pt x="550" y="481"/>
                    </a:cubicBezTo>
                    <a:cubicBezTo>
                      <a:pt x="573" y="481"/>
                      <a:pt x="592" y="463"/>
                      <a:pt x="592" y="439"/>
                    </a:cubicBezTo>
                    <a:lnTo>
                      <a:pt x="592" y="42"/>
                    </a:lnTo>
                    <a:cubicBezTo>
                      <a:pt x="592" y="19"/>
                      <a:pt x="573" y="0"/>
                      <a:pt x="550" y="0"/>
                    </a:cubicBezTo>
                    <a:cubicBezTo>
                      <a:pt x="526" y="0"/>
                      <a:pt x="508" y="19"/>
                      <a:pt x="508" y="42"/>
                    </a:cubicBezTo>
                    <a:lnTo>
                      <a:pt x="508" y="439"/>
                    </a:lnTo>
                    <a:close/>
                    <a:moveTo>
                      <a:pt x="677" y="439"/>
                    </a:moveTo>
                    <a:cubicBezTo>
                      <a:pt x="677" y="463"/>
                      <a:pt x="696" y="481"/>
                      <a:pt x="719" y="481"/>
                    </a:cubicBezTo>
                    <a:cubicBezTo>
                      <a:pt x="743" y="481"/>
                      <a:pt x="762" y="463"/>
                      <a:pt x="762" y="439"/>
                    </a:cubicBezTo>
                    <a:lnTo>
                      <a:pt x="762" y="42"/>
                    </a:lnTo>
                    <a:cubicBezTo>
                      <a:pt x="762" y="19"/>
                      <a:pt x="743" y="0"/>
                      <a:pt x="719" y="0"/>
                    </a:cubicBezTo>
                    <a:cubicBezTo>
                      <a:pt x="696" y="0"/>
                      <a:pt x="677" y="19"/>
                      <a:pt x="677" y="42"/>
                    </a:cubicBezTo>
                    <a:lnTo>
                      <a:pt x="677" y="439"/>
                    </a:lnTo>
                    <a:close/>
                    <a:moveTo>
                      <a:pt x="846" y="439"/>
                    </a:moveTo>
                    <a:cubicBezTo>
                      <a:pt x="846" y="463"/>
                      <a:pt x="865" y="481"/>
                      <a:pt x="889" y="481"/>
                    </a:cubicBezTo>
                    <a:cubicBezTo>
                      <a:pt x="912" y="481"/>
                      <a:pt x="931" y="463"/>
                      <a:pt x="931" y="439"/>
                    </a:cubicBezTo>
                    <a:lnTo>
                      <a:pt x="931" y="42"/>
                    </a:lnTo>
                    <a:cubicBezTo>
                      <a:pt x="931" y="19"/>
                      <a:pt x="912" y="0"/>
                      <a:pt x="889" y="0"/>
                    </a:cubicBezTo>
                    <a:cubicBezTo>
                      <a:pt x="865" y="0"/>
                      <a:pt x="846" y="19"/>
                      <a:pt x="846" y="42"/>
                    </a:cubicBezTo>
                    <a:lnTo>
                      <a:pt x="846" y="439"/>
                    </a:lnTo>
                    <a:close/>
                    <a:moveTo>
                      <a:pt x="1016" y="439"/>
                    </a:moveTo>
                    <a:cubicBezTo>
                      <a:pt x="1016" y="463"/>
                      <a:pt x="1034" y="481"/>
                      <a:pt x="1058" y="481"/>
                    </a:cubicBezTo>
                    <a:cubicBezTo>
                      <a:pt x="1081" y="481"/>
                      <a:pt x="1100" y="463"/>
                      <a:pt x="1100" y="439"/>
                    </a:cubicBezTo>
                    <a:lnTo>
                      <a:pt x="1100" y="42"/>
                    </a:lnTo>
                    <a:cubicBezTo>
                      <a:pt x="1100" y="19"/>
                      <a:pt x="1081" y="0"/>
                      <a:pt x="1058" y="0"/>
                    </a:cubicBezTo>
                    <a:cubicBezTo>
                      <a:pt x="1034" y="0"/>
                      <a:pt x="1016" y="19"/>
                      <a:pt x="1016" y="42"/>
                    </a:cubicBezTo>
                    <a:lnTo>
                      <a:pt x="1016" y="439"/>
                    </a:lnTo>
                    <a:close/>
                    <a:moveTo>
                      <a:pt x="1354" y="439"/>
                    </a:moveTo>
                    <a:cubicBezTo>
                      <a:pt x="1354" y="463"/>
                      <a:pt x="1373" y="481"/>
                      <a:pt x="1396" y="481"/>
                    </a:cubicBezTo>
                    <a:cubicBezTo>
                      <a:pt x="1420" y="481"/>
                      <a:pt x="1439" y="463"/>
                      <a:pt x="1439" y="439"/>
                    </a:cubicBezTo>
                    <a:lnTo>
                      <a:pt x="1439" y="42"/>
                    </a:lnTo>
                    <a:cubicBezTo>
                      <a:pt x="1439" y="19"/>
                      <a:pt x="1420" y="0"/>
                      <a:pt x="1396" y="0"/>
                    </a:cubicBezTo>
                    <a:cubicBezTo>
                      <a:pt x="1373" y="0"/>
                      <a:pt x="1354" y="19"/>
                      <a:pt x="1354" y="42"/>
                    </a:cubicBezTo>
                    <a:lnTo>
                      <a:pt x="1354" y="439"/>
                    </a:lnTo>
                    <a:close/>
                    <a:moveTo>
                      <a:pt x="1523" y="439"/>
                    </a:moveTo>
                    <a:cubicBezTo>
                      <a:pt x="1523" y="463"/>
                      <a:pt x="1542" y="481"/>
                      <a:pt x="1566" y="481"/>
                    </a:cubicBezTo>
                    <a:cubicBezTo>
                      <a:pt x="1589" y="481"/>
                      <a:pt x="1608" y="463"/>
                      <a:pt x="1608" y="439"/>
                    </a:cubicBezTo>
                    <a:lnTo>
                      <a:pt x="1608" y="42"/>
                    </a:lnTo>
                    <a:cubicBezTo>
                      <a:pt x="1608" y="19"/>
                      <a:pt x="1589" y="0"/>
                      <a:pt x="1566" y="0"/>
                    </a:cubicBezTo>
                    <a:cubicBezTo>
                      <a:pt x="1542" y="0"/>
                      <a:pt x="1523" y="19"/>
                      <a:pt x="1523" y="42"/>
                    </a:cubicBezTo>
                    <a:lnTo>
                      <a:pt x="1523" y="439"/>
                    </a:lnTo>
                    <a:close/>
                    <a:moveTo>
                      <a:pt x="1693" y="439"/>
                    </a:moveTo>
                    <a:cubicBezTo>
                      <a:pt x="1693" y="463"/>
                      <a:pt x="1712" y="481"/>
                      <a:pt x="1735" y="481"/>
                    </a:cubicBezTo>
                    <a:cubicBezTo>
                      <a:pt x="1759" y="481"/>
                      <a:pt x="1777" y="463"/>
                      <a:pt x="1777" y="439"/>
                    </a:cubicBezTo>
                    <a:lnTo>
                      <a:pt x="1777" y="42"/>
                    </a:lnTo>
                    <a:cubicBezTo>
                      <a:pt x="1777" y="19"/>
                      <a:pt x="1759" y="0"/>
                      <a:pt x="1735" y="0"/>
                    </a:cubicBezTo>
                    <a:cubicBezTo>
                      <a:pt x="1712" y="0"/>
                      <a:pt x="1693" y="19"/>
                      <a:pt x="1693" y="42"/>
                    </a:cubicBezTo>
                    <a:lnTo>
                      <a:pt x="1693" y="439"/>
                    </a:lnTo>
                    <a:close/>
                    <a:moveTo>
                      <a:pt x="1862" y="439"/>
                    </a:moveTo>
                    <a:cubicBezTo>
                      <a:pt x="1862" y="463"/>
                      <a:pt x="1881" y="481"/>
                      <a:pt x="1904" y="481"/>
                    </a:cubicBezTo>
                    <a:cubicBezTo>
                      <a:pt x="1928" y="481"/>
                      <a:pt x="1947" y="463"/>
                      <a:pt x="1947" y="439"/>
                    </a:cubicBezTo>
                    <a:lnTo>
                      <a:pt x="1947" y="42"/>
                    </a:lnTo>
                    <a:cubicBezTo>
                      <a:pt x="1947" y="19"/>
                      <a:pt x="1928" y="0"/>
                      <a:pt x="1904" y="0"/>
                    </a:cubicBezTo>
                    <a:cubicBezTo>
                      <a:pt x="1881" y="0"/>
                      <a:pt x="1862" y="19"/>
                      <a:pt x="1862" y="42"/>
                    </a:cubicBezTo>
                    <a:lnTo>
                      <a:pt x="1862" y="439"/>
                    </a:lnTo>
                    <a:close/>
                    <a:moveTo>
                      <a:pt x="2031" y="439"/>
                    </a:moveTo>
                    <a:cubicBezTo>
                      <a:pt x="2031" y="463"/>
                      <a:pt x="2050" y="481"/>
                      <a:pt x="2074" y="481"/>
                    </a:cubicBezTo>
                    <a:cubicBezTo>
                      <a:pt x="2097" y="481"/>
                      <a:pt x="2116" y="463"/>
                      <a:pt x="2116" y="439"/>
                    </a:cubicBezTo>
                    <a:lnTo>
                      <a:pt x="2116" y="42"/>
                    </a:lnTo>
                    <a:cubicBezTo>
                      <a:pt x="2116" y="19"/>
                      <a:pt x="2097" y="0"/>
                      <a:pt x="2074" y="0"/>
                    </a:cubicBezTo>
                    <a:cubicBezTo>
                      <a:pt x="2050" y="0"/>
                      <a:pt x="2031" y="19"/>
                      <a:pt x="2031" y="42"/>
                    </a:cubicBezTo>
                    <a:lnTo>
                      <a:pt x="2031" y="439"/>
                    </a:lnTo>
                    <a:close/>
                    <a:moveTo>
                      <a:pt x="2201" y="439"/>
                    </a:moveTo>
                    <a:cubicBezTo>
                      <a:pt x="2201" y="463"/>
                      <a:pt x="2220" y="481"/>
                      <a:pt x="2243" y="481"/>
                    </a:cubicBezTo>
                    <a:cubicBezTo>
                      <a:pt x="2266" y="481"/>
                      <a:pt x="2285" y="463"/>
                      <a:pt x="2285" y="439"/>
                    </a:cubicBezTo>
                    <a:lnTo>
                      <a:pt x="2285" y="42"/>
                    </a:lnTo>
                    <a:cubicBezTo>
                      <a:pt x="2285" y="19"/>
                      <a:pt x="2266" y="0"/>
                      <a:pt x="2243" y="0"/>
                    </a:cubicBezTo>
                    <a:cubicBezTo>
                      <a:pt x="2220" y="0"/>
                      <a:pt x="2201" y="19"/>
                      <a:pt x="2201" y="42"/>
                    </a:cubicBezTo>
                    <a:lnTo>
                      <a:pt x="2201" y="439"/>
                    </a:lnTo>
                    <a:close/>
                    <a:moveTo>
                      <a:pt x="2370" y="439"/>
                    </a:moveTo>
                    <a:cubicBezTo>
                      <a:pt x="2370" y="463"/>
                      <a:pt x="2389" y="481"/>
                      <a:pt x="2412" y="481"/>
                    </a:cubicBezTo>
                    <a:cubicBezTo>
                      <a:pt x="2436" y="481"/>
                      <a:pt x="2455" y="463"/>
                      <a:pt x="2455" y="439"/>
                    </a:cubicBezTo>
                    <a:lnTo>
                      <a:pt x="2455" y="42"/>
                    </a:lnTo>
                    <a:cubicBezTo>
                      <a:pt x="2455" y="19"/>
                      <a:pt x="2436" y="0"/>
                      <a:pt x="2412" y="0"/>
                    </a:cubicBezTo>
                    <a:cubicBezTo>
                      <a:pt x="2389" y="0"/>
                      <a:pt x="2370" y="19"/>
                      <a:pt x="2370" y="42"/>
                    </a:cubicBezTo>
                    <a:lnTo>
                      <a:pt x="2370" y="43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348">
                <a:extLst>
                  <a:ext uri="{FF2B5EF4-FFF2-40B4-BE49-F238E27FC236}">
                    <a16:creationId xmlns:a16="http://schemas.microsoft.com/office/drawing/2014/main" id="{269ED53A-6ADA-47C2-9F88-D1F3CC329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" y="2924"/>
                <a:ext cx="18" cy="44"/>
              </a:xfrm>
              <a:custGeom>
                <a:avLst/>
                <a:gdLst>
                  <a:gd name="T0" fmla="*/ 36 w 115"/>
                  <a:gd name="T1" fmla="*/ 270 h 288"/>
                  <a:gd name="T2" fmla="*/ 18 w 115"/>
                  <a:gd name="T3" fmla="*/ 251 h 288"/>
                  <a:gd name="T4" fmla="*/ 0 w 115"/>
                  <a:gd name="T5" fmla="*/ 270 h 288"/>
                  <a:gd name="T6" fmla="*/ 18 w 115"/>
                  <a:gd name="T7" fmla="*/ 288 h 288"/>
                  <a:gd name="T8" fmla="*/ 36 w 115"/>
                  <a:gd name="T9" fmla="*/ 270 h 288"/>
                  <a:gd name="T10" fmla="*/ 36 w 115"/>
                  <a:gd name="T11" fmla="*/ 144 h 288"/>
                  <a:gd name="T12" fmla="*/ 18 w 115"/>
                  <a:gd name="T13" fmla="*/ 126 h 288"/>
                  <a:gd name="T14" fmla="*/ 0 w 115"/>
                  <a:gd name="T15" fmla="*/ 144 h 288"/>
                  <a:gd name="T16" fmla="*/ 18 w 115"/>
                  <a:gd name="T17" fmla="*/ 162 h 288"/>
                  <a:gd name="T18" fmla="*/ 36 w 115"/>
                  <a:gd name="T19" fmla="*/ 144 h 288"/>
                  <a:gd name="T20" fmla="*/ 115 w 115"/>
                  <a:gd name="T21" fmla="*/ 270 h 288"/>
                  <a:gd name="T22" fmla="*/ 97 w 115"/>
                  <a:gd name="T23" fmla="*/ 251 h 288"/>
                  <a:gd name="T24" fmla="*/ 78 w 115"/>
                  <a:gd name="T25" fmla="*/ 270 h 288"/>
                  <a:gd name="T26" fmla="*/ 97 w 115"/>
                  <a:gd name="T27" fmla="*/ 288 h 288"/>
                  <a:gd name="T28" fmla="*/ 115 w 115"/>
                  <a:gd name="T29" fmla="*/ 270 h 288"/>
                  <a:gd name="T30" fmla="*/ 115 w 115"/>
                  <a:gd name="T31" fmla="*/ 144 h 288"/>
                  <a:gd name="T32" fmla="*/ 97 w 115"/>
                  <a:gd name="T33" fmla="*/ 126 h 288"/>
                  <a:gd name="T34" fmla="*/ 78 w 115"/>
                  <a:gd name="T35" fmla="*/ 144 h 288"/>
                  <a:gd name="T36" fmla="*/ 97 w 115"/>
                  <a:gd name="T37" fmla="*/ 162 h 288"/>
                  <a:gd name="T38" fmla="*/ 115 w 115"/>
                  <a:gd name="T39" fmla="*/ 144 h 288"/>
                  <a:gd name="T40" fmla="*/ 75 w 115"/>
                  <a:gd name="T41" fmla="*/ 18 h 288"/>
                  <a:gd name="T42" fmla="*/ 57 w 115"/>
                  <a:gd name="T43" fmla="*/ 0 h 288"/>
                  <a:gd name="T44" fmla="*/ 39 w 115"/>
                  <a:gd name="T45" fmla="*/ 18 h 288"/>
                  <a:gd name="T46" fmla="*/ 57 w 115"/>
                  <a:gd name="T47" fmla="*/ 36 h 288"/>
                  <a:gd name="T48" fmla="*/ 75 w 115"/>
                  <a:gd name="T49" fmla="*/ 1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5" h="288">
                    <a:moveTo>
                      <a:pt x="36" y="270"/>
                    </a:moveTo>
                    <a:cubicBezTo>
                      <a:pt x="36" y="260"/>
                      <a:pt x="28" y="251"/>
                      <a:pt x="18" y="251"/>
                    </a:cubicBezTo>
                    <a:cubicBezTo>
                      <a:pt x="8" y="251"/>
                      <a:pt x="0" y="260"/>
                      <a:pt x="0" y="270"/>
                    </a:cubicBezTo>
                    <a:cubicBezTo>
                      <a:pt x="0" y="280"/>
                      <a:pt x="8" y="288"/>
                      <a:pt x="18" y="288"/>
                    </a:cubicBezTo>
                    <a:cubicBezTo>
                      <a:pt x="28" y="288"/>
                      <a:pt x="36" y="280"/>
                      <a:pt x="36" y="270"/>
                    </a:cubicBezTo>
                    <a:close/>
                    <a:moveTo>
                      <a:pt x="36" y="144"/>
                    </a:moveTo>
                    <a:cubicBezTo>
                      <a:pt x="36" y="134"/>
                      <a:pt x="28" y="126"/>
                      <a:pt x="18" y="126"/>
                    </a:cubicBezTo>
                    <a:cubicBezTo>
                      <a:pt x="8" y="126"/>
                      <a:pt x="0" y="134"/>
                      <a:pt x="0" y="144"/>
                    </a:cubicBezTo>
                    <a:cubicBezTo>
                      <a:pt x="0" y="154"/>
                      <a:pt x="8" y="162"/>
                      <a:pt x="18" y="162"/>
                    </a:cubicBezTo>
                    <a:cubicBezTo>
                      <a:pt x="28" y="162"/>
                      <a:pt x="36" y="154"/>
                      <a:pt x="36" y="144"/>
                    </a:cubicBezTo>
                    <a:close/>
                    <a:moveTo>
                      <a:pt x="115" y="270"/>
                    </a:moveTo>
                    <a:cubicBezTo>
                      <a:pt x="115" y="260"/>
                      <a:pt x="107" y="251"/>
                      <a:pt x="97" y="251"/>
                    </a:cubicBezTo>
                    <a:cubicBezTo>
                      <a:pt x="87" y="251"/>
                      <a:pt x="78" y="260"/>
                      <a:pt x="78" y="270"/>
                    </a:cubicBezTo>
                    <a:cubicBezTo>
                      <a:pt x="78" y="280"/>
                      <a:pt x="87" y="288"/>
                      <a:pt x="97" y="288"/>
                    </a:cubicBezTo>
                    <a:cubicBezTo>
                      <a:pt x="107" y="288"/>
                      <a:pt x="115" y="280"/>
                      <a:pt x="115" y="270"/>
                    </a:cubicBezTo>
                    <a:close/>
                    <a:moveTo>
                      <a:pt x="115" y="144"/>
                    </a:moveTo>
                    <a:cubicBezTo>
                      <a:pt x="115" y="134"/>
                      <a:pt x="107" y="126"/>
                      <a:pt x="97" y="126"/>
                    </a:cubicBezTo>
                    <a:cubicBezTo>
                      <a:pt x="87" y="126"/>
                      <a:pt x="78" y="134"/>
                      <a:pt x="78" y="144"/>
                    </a:cubicBezTo>
                    <a:cubicBezTo>
                      <a:pt x="78" y="154"/>
                      <a:pt x="87" y="162"/>
                      <a:pt x="97" y="162"/>
                    </a:cubicBezTo>
                    <a:cubicBezTo>
                      <a:pt x="107" y="162"/>
                      <a:pt x="115" y="154"/>
                      <a:pt x="115" y="144"/>
                    </a:cubicBezTo>
                    <a:close/>
                    <a:moveTo>
                      <a:pt x="75" y="18"/>
                    </a:moveTo>
                    <a:cubicBezTo>
                      <a:pt x="75" y="8"/>
                      <a:pt x="67" y="0"/>
                      <a:pt x="57" y="0"/>
                    </a:cubicBezTo>
                    <a:cubicBezTo>
                      <a:pt x="47" y="0"/>
                      <a:pt x="39" y="8"/>
                      <a:pt x="39" y="18"/>
                    </a:cubicBezTo>
                    <a:cubicBezTo>
                      <a:pt x="39" y="28"/>
                      <a:pt x="47" y="36"/>
                      <a:pt x="57" y="36"/>
                    </a:cubicBezTo>
                    <a:cubicBezTo>
                      <a:pt x="67" y="36"/>
                      <a:pt x="75" y="28"/>
                      <a:pt x="75" y="18"/>
                    </a:cubicBezTo>
                    <a:close/>
                  </a:path>
                </a:pathLst>
              </a:custGeom>
              <a:solidFill>
                <a:srgbClr val="00FF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349">
                <a:extLst>
                  <a:ext uri="{FF2B5EF4-FFF2-40B4-BE49-F238E27FC236}">
                    <a16:creationId xmlns:a16="http://schemas.microsoft.com/office/drawing/2014/main" id="{DEB61122-C80C-4869-A66B-0D4FF52058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" y="2924"/>
                <a:ext cx="18" cy="44"/>
              </a:xfrm>
              <a:custGeom>
                <a:avLst/>
                <a:gdLst>
                  <a:gd name="T0" fmla="*/ 36 w 115"/>
                  <a:gd name="T1" fmla="*/ 270 h 288"/>
                  <a:gd name="T2" fmla="*/ 18 w 115"/>
                  <a:gd name="T3" fmla="*/ 251 h 288"/>
                  <a:gd name="T4" fmla="*/ 0 w 115"/>
                  <a:gd name="T5" fmla="*/ 270 h 288"/>
                  <a:gd name="T6" fmla="*/ 18 w 115"/>
                  <a:gd name="T7" fmla="*/ 288 h 288"/>
                  <a:gd name="T8" fmla="*/ 36 w 115"/>
                  <a:gd name="T9" fmla="*/ 270 h 288"/>
                  <a:gd name="T10" fmla="*/ 36 w 115"/>
                  <a:gd name="T11" fmla="*/ 144 h 288"/>
                  <a:gd name="T12" fmla="*/ 18 w 115"/>
                  <a:gd name="T13" fmla="*/ 126 h 288"/>
                  <a:gd name="T14" fmla="*/ 0 w 115"/>
                  <a:gd name="T15" fmla="*/ 144 h 288"/>
                  <a:gd name="T16" fmla="*/ 18 w 115"/>
                  <a:gd name="T17" fmla="*/ 162 h 288"/>
                  <a:gd name="T18" fmla="*/ 36 w 115"/>
                  <a:gd name="T19" fmla="*/ 144 h 288"/>
                  <a:gd name="T20" fmla="*/ 115 w 115"/>
                  <a:gd name="T21" fmla="*/ 270 h 288"/>
                  <a:gd name="T22" fmla="*/ 97 w 115"/>
                  <a:gd name="T23" fmla="*/ 251 h 288"/>
                  <a:gd name="T24" fmla="*/ 78 w 115"/>
                  <a:gd name="T25" fmla="*/ 270 h 288"/>
                  <a:gd name="T26" fmla="*/ 97 w 115"/>
                  <a:gd name="T27" fmla="*/ 288 h 288"/>
                  <a:gd name="T28" fmla="*/ 115 w 115"/>
                  <a:gd name="T29" fmla="*/ 270 h 288"/>
                  <a:gd name="T30" fmla="*/ 115 w 115"/>
                  <a:gd name="T31" fmla="*/ 144 h 288"/>
                  <a:gd name="T32" fmla="*/ 97 w 115"/>
                  <a:gd name="T33" fmla="*/ 126 h 288"/>
                  <a:gd name="T34" fmla="*/ 78 w 115"/>
                  <a:gd name="T35" fmla="*/ 144 h 288"/>
                  <a:gd name="T36" fmla="*/ 97 w 115"/>
                  <a:gd name="T37" fmla="*/ 162 h 288"/>
                  <a:gd name="T38" fmla="*/ 115 w 115"/>
                  <a:gd name="T39" fmla="*/ 144 h 288"/>
                  <a:gd name="T40" fmla="*/ 75 w 115"/>
                  <a:gd name="T41" fmla="*/ 18 h 288"/>
                  <a:gd name="T42" fmla="*/ 57 w 115"/>
                  <a:gd name="T43" fmla="*/ 0 h 288"/>
                  <a:gd name="T44" fmla="*/ 39 w 115"/>
                  <a:gd name="T45" fmla="*/ 18 h 288"/>
                  <a:gd name="T46" fmla="*/ 57 w 115"/>
                  <a:gd name="T47" fmla="*/ 36 h 288"/>
                  <a:gd name="T48" fmla="*/ 75 w 115"/>
                  <a:gd name="T49" fmla="*/ 1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5" h="288">
                    <a:moveTo>
                      <a:pt x="36" y="270"/>
                    </a:moveTo>
                    <a:cubicBezTo>
                      <a:pt x="36" y="260"/>
                      <a:pt x="28" y="251"/>
                      <a:pt x="18" y="251"/>
                    </a:cubicBezTo>
                    <a:cubicBezTo>
                      <a:pt x="8" y="251"/>
                      <a:pt x="0" y="260"/>
                      <a:pt x="0" y="270"/>
                    </a:cubicBezTo>
                    <a:cubicBezTo>
                      <a:pt x="0" y="280"/>
                      <a:pt x="8" y="288"/>
                      <a:pt x="18" y="288"/>
                    </a:cubicBezTo>
                    <a:cubicBezTo>
                      <a:pt x="28" y="288"/>
                      <a:pt x="36" y="280"/>
                      <a:pt x="36" y="270"/>
                    </a:cubicBezTo>
                    <a:close/>
                    <a:moveTo>
                      <a:pt x="36" y="144"/>
                    </a:moveTo>
                    <a:cubicBezTo>
                      <a:pt x="36" y="134"/>
                      <a:pt x="28" y="126"/>
                      <a:pt x="18" y="126"/>
                    </a:cubicBezTo>
                    <a:cubicBezTo>
                      <a:pt x="8" y="126"/>
                      <a:pt x="0" y="134"/>
                      <a:pt x="0" y="144"/>
                    </a:cubicBezTo>
                    <a:cubicBezTo>
                      <a:pt x="0" y="154"/>
                      <a:pt x="8" y="162"/>
                      <a:pt x="18" y="162"/>
                    </a:cubicBezTo>
                    <a:cubicBezTo>
                      <a:pt x="28" y="162"/>
                      <a:pt x="36" y="154"/>
                      <a:pt x="36" y="144"/>
                    </a:cubicBezTo>
                    <a:close/>
                    <a:moveTo>
                      <a:pt x="115" y="270"/>
                    </a:moveTo>
                    <a:cubicBezTo>
                      <a:pt x="115" y="260"/>
                      <a:pt x="107" y="251"/>
                      <a:pt x="97" y="251"/>
                    </a:cubicBezTo>
                    <a:cubicBezTo>
                      <a:pt x="87" y="251"/>
                      <a:pt x="78" y="260"/>
                      <a:pt x="78" y="270"/>
                    </a:cubicBezTo>
                    <a:cubicBezTo>
                      <a:pt x="78" y="280"/>
                      <a:pt x="87" y="288"/>
                      <a:pt x="97" y="288"/>
                    </a:cubicBezTo>
                    <a:cubicBezTo>
                      <a:pt x="107" y="288"/>
                      <a:pt x="115" y="280"/>
                      <a:pt x="115" y="270"/>
                    </a:cubicBezTo>
                    <a:close/>
                    <a:moveTo>
                      <a:pt x="115" y="144"/>
                    </a:moveTo>
                    <a:cubicBezTo>
                      <a:pt x="115" y="134"/>
                      <a:pt x="107" y="126"/>
                      <a:pt x="97" y="126"/>
                    </a:cubicBezTo>
                    <a:cubicBezTo>
                      <a:pt x="87" y="126"/>
                      <a:pt x="78" y="134"/>
                      <a:pt x="78" y="144"/>
                    </a:cubicBezTo>
                    <a:cubicBezTo>
                      <a:pt x="78" y="154"/>
                      <a:pt x="87" y="162"/>
                      <a:pt x="97" y="162"/>
                    </a:cubicBezTo>
                    <a:cubicBezTo>
                      <a:pt x="107" y="162"/>
                      <a:pt x="115" y="154"/>
                      <a:pt x="115" y="144"/>
                    </a:cubicBezTo>
                    <a:close/>
                    <a:moveTo>
                      <a:pt x="75" y="18"/>
                    </a:moveTo>
                    <a:cubicBezTo>
                      <a:pt x="75" y="8"/>
                      <a:pt x="67" y="0"/>
                      <a:pt x="57" y="0"/>
                    </a:cubicBezTo>
                    <a:cubicBezTo>
                      <a:pt x="47" y="0"/>
                      <a:pt x="39" y="8"/>
                      <a:pt x="39" y="18"/>
                    </a:cubicBezTo>
                    <a:cubicBezTo>
                      <a:pt x="39" y="28"/>
                      <a:pt x="47" y="36"/>
                      <a:pt x="57" y="36"/>
                    </a:cubicBezTo>
                    <a:cubicBezTo>
                      <a:pt x="67" y="36"/>
                      <a:pt x="75" y="28"/>
                      <a:pt x="75" y="18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29" name="Picture 350">
                <a:extLst>
                  <a:ext uri="{FF2B5EF4-FFF2-40B4-BE49-F238E27FC236}">
                    <a16:creationId xmlns:a16="http://schemas.microsoft.com/office/drawing/2014/main" id="{C38AADD7-C849-47B5-B9C6-DF2A2922F8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" y="2759"/>
                <a:ext cx="428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0" name="Rectangle 351">
                <a:extLst>
                  <a:ext uri="{FF2B5EF4-FFF2-40B4-BE49-F238E27FC236}">
                    <a16:creationId xmlns:a16="http://schemas.microsoft.com/office/drawing/2014/main" id="{2292D11F-3F5E-4034-BF00-84396700C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" y="2760"/>
                <a:ext cx="427" cy="124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Rectangle 352">
                <a:extLst>
                  <a:ext uri="{FF2B5EF4-FFF2-40B4-BE49-F238E27FC236}">
                    <a16:creationId xmlns:a16="http://schemas.microsoft.com/office/drawing/2014/main" id="{9FA08D8E-046B-40DE-A4F7-BF977D883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" y="2808"/>
                <a:ext cx="59" cy="15"/>
              </a:xfrm>
              <a:prstGeom prst="rect">
                <a:avLst/>
              </a:prstGeom>
              <a:solidFill>
                <a:srgbClr val="3399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Rectangle 353">
                <a:extLst>
                  <a:ext uri="{FF2B5EF4-FFF2-40B4-BE49-F238E27FC236}">
                    <a16:creationId xmlns:a16="http://schemas.microsoft.com/office/drawing/2014/main" id="{B2F194EC-4C52-4AE2-B61C-B9B97E782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" y="2808"/>
                <a:ext cx="59" cy="15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33" name="Picture 354">
                <a:extLst>
                  <a:ext uri="{FF2B5EF4-FFF2-40B4-BE49-F238E27FC236}">
                    <a16:creationId xmlns:a16="http://schemas.microsoft.com/office/drawing/2014/main" id="{9E281A02-2346-4091-A3E5-261A9850AA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2841"/>
                <a:ext cx="24" cy="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4" name="Rectangle 355">
                <a:extLst>
                  <a:ext uri="{FF2B5EF4-FFF2-40B4-BE49-F238E27FC236}">
                    <a16:creationId xmlns:a16="http://schemas.microsoft.com/office/drawing/2014/main" id="{BD8036B2-A5FD-4731-AC13-36A1E6E3B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2842"/>
                <a:ext cx="23" cy="4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35" name="Picture 356">
                <a:extLst>
                  <a:ext uri="{FF2B5EF4-FFF2-40B4-BE49-F238E27FC236}">
                    <a16:creationId xmlns:a16="http://schemas.microsoft.com/office/drawing/2014/main" id="{F94ACB50-2EF2-4880-B8F0-4BD27918E7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2873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6" name="Freeform 357">
                <a:extLst>
                  <a:ext uri="{FF2B5EF4-FFF2-40B4-BE49-F238E27FC236}">
                    <a16:creationId xmlns:a16="http://schemas.microsoft.com/office/drawing/2014/main" id="{1D41F4AD-BB5E-463E-8B31-219A11A7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2873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37" name="Picture 358">
                <a:extLst>
                  <a:ext uri="{FF2B5EF4-FFF2-40B4-BE49-F238E27FC236}">
                    <a16:creationId xmlns:a16="http://schemas.microsoft.com/office/drawing/2014/main" id="{8B1C79F6-7361-4807-B36A-4E86E1FA7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2843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8" name="Freeform 359">
                <a:extLst>
                  <a:ext uri="{FF2B5EF4-FFF2-40B4-BE49-F238E27FC236}">
                    <a16:creationId xmlns:a16="http://schemas.microsoft.com/office/drawing/2014/main" id="{663C0B7E-023C-45F0-9D4A-D0EED7DD5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2844"/>
                <a:ext cx="8" cy="9"/>
              </a:xfrm>
              <a:custGeom>
                <a:avLst/>
                <a:gdLst>
                  <a:gd name="T0" fmla="*/ 0 w 8"/>
                  <a:gd name="T1" fmla="*/ 6 h 9"/>
                  <a:gd name="T2" fmla="*/ 4 w 8"/>
                  <a:gd name="T3" fmla="*/ 9 h 9"/>
                  <a:gd name="T4" fmla="*/ 8 w 8"/>
                  <a:gd name="T5" fmla="*/ 6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6"/>
                    </a:moveTo>
                    <a:lnTo>
                      <a:pt x="4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39" name="Picture 360">
                <a:extLst>
                  <a:ext uri="{FF2B5EF4-FFF2-40B4-BE49-F238E27FC236}">
                    <a16:creationId xmlns:a16="http://schemas.microsoft.com/office/drawing/2014/main" id="{386664FB-D3FA-46FF-9AA0-CBC451E4A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" y="2841"/>
                <a:ext cx="25" cy="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0" name="Rectangle 361">
                <a:extLst>
                  <a:ext uri="{FF2B5EF4-FFF2-40B4-BE49-F238E27FC236}">
                    <a16:creationId xmlns:a16="http://schemas.microsoft.com/office/drawing/2014/main" id="{742FFF0F-0172-417F-8FA9-7BB6D8D7D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2842"/>
                <a:ext cx="22" cy="4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41" name="Picture 362">
                <a:extLst>
                  <a:ext uri="{FF2B5EF4-FFF2-40B4-BE49-F238E27FC236}">
                    <a16:creationId xmlns:a16="http://schemas.microsoft.com/office/drawing/2014/main" id="{4DA11985-17A3-4DC6-B5A6-86681A94A8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2873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2" name="Freeform 363">
                <a:extLst>
                  <a:ext uri="{FF2B5EF4-FFF2-40B4-BE49-F238E27FC236}">
                    <a16:creationId xmlns:a16="http://schemas.microsoft.com/office/drawing/2014/main" id="{9D608A50-6317-40F2-AD80-961666D92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2873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4 w 8"/>
                  <a:gd name="T9" fmla="*/ 0 h 9"/>
                  <a:gd name="T10" fmla="*/ 0 w 8"/>
                  <a:gd name="T11" fmla="*/ 3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43" name="Picture 364">
                <a:extLst>
                  <a:ext uri="{FF2B5EF4-FFF2-40B4-BE49-F238E27FC236}">
                    <a16:creationId xmlns:a16="http://schemas.microsoft.com/office/drawing/2014/main" id="{B1F991E4-F5ED-4870-B305-020FB48836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2843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4" name="Freeform 365">
                <a:extLst>
                  <a:ext uri="{FF2B5EF4-FFF2-40B4-BE49-F238E27FC236}">
                    <a16:creationId xmlns:a16="http://schemas.microsoft.com/office/drawing/2014/main" id="{EF87BA77-62C3-4878-A2F4-301830205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2844"/>
                <a:ext cx="8" cy="9"/>
              </a:xfrm>
              <a:custGeom>
                <a:avLst/>
                <a:gdLst>
                  <a:gd name="T0" fmla="*/ 0 w 8"/>
                  <a:gd name="T1" fmla="*/ 6 h 9"/>
                  <a:gd name="T2" fmla="*/ 4 w 8"/>
                  <a:gd name="T3" fmla="*/ 9 h 9"/>
                  <a:gd name="T4" fmla="*/ 8 w 8"/>
                  <a:gd name="T5" fmla="*/ 6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6"/>
                    </a:moveTo>
                    <a:lnTo>
                      <a:pt x="4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45" name="Picture 366">
                <a:extLst>
                  <a:ext uri="{FF2B5EF4-FFF2-40B4-BE49-F238E27FC236}">
                    <a16:creationId xmlns:a16="http://schemas.microsoft.com/office/drawing/2014/main" id="{0E2151E0-8C62-42A7-99EC-DD02B513E4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" y="2759"/>
                <a:ext cx="24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" name="Rectangle 367">
                <a:extLst>
                  <a:ext uri="{FF2B5EF4-FFF2-40B4-BE49-F238E27FC236}">
                    <a16:creationId xmlns:a16="http://schemas.microsoft.com/office/drawing/2014/main" id="{2F94FD63-E9A2-48A3-BD7F-8EFB2B066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" y="2760"/>
                <a:ext cx="23" cy="4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47" name="Picture 368">
                <a:extLst>
                  <a:ext uri="{FF2B5EF4-FFF2-40B4-BE49-F238E27FC236}">
                    <a16:creationId xmlns:a16="http://schemas.microsoft.com/office/drawing/2014/main" id="{8CC38699-EF4D-4F41-9187-EBF2A6452E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2789"/>
                <a:ext cx="12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8" name="Freeform 369">
                <a:extLst>
                  <a:ext uri="{FF2B5EF4-FFF2-40B4-BE49-F238E27FC236}">
                    <a16:creationId xmlns:a16="http://schemas.microsoft.com/office/drawing/2014/main" id="{13EAFA2A-416B-4BB5-A31D-AC750635B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2791"/>
                <a:ext cx="8" cy="8"/>
              </a:xfrm>
              <a:custGeom>
                <a:avLst/>
                <a:gdLst>
                  <a:gd name="T0" fmla="*/ 0 w 8"/>
                  <a:gd name="T1" fmla="*/ 6 h 8"/>
                  <a:gd name="T2" fmla="*/ 4 w 8"/>
                  <a:gd name="T3" fmla="*/ 8 h 8"/>
                  <a:gd name="T4" fmla="*/ 8 w 8"/>
                  <a:gd name="T5" fmla="*/ 6 h 8"/>
                  <a:gd name="T6" fmla="*/ 8 w 8"/>
                  <a:gd name="T7" fmla="*/ 2 h 8"/>
                  <a:gd name="T8" fmla="*/ 4 w 8"/>
                  <a:gd name="T9" fmla="*/ 0 h 8"/>
                  <a:gd name="T10" fmla="*/ 0 w 8"/>
                  <a:gd name="T11" fmla="*/ 2 h 8"/>
                  <a:gd name="T12" fmla="*/ 0 w 8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49" name="Picture 370">
                <a:extLst>
                  <a:ext uri="{FF2B5EF4-FFF2-40B4-BE49-F238E27FC236}">
                    <a16:creationId xmlns:a16="http://schemas.microsoft.com/office/drawing/2014/main" id="{E28E8EEF-B744-492F-A831-806FBAE4FF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" y="2759"/>
                <a:ext cx="12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0" name="Freeform 371">
                <a:extLst>
                  <a:ext uri="{FF2B5EF4-FFF2-40B4-BE49-F238E27FC236}">
                    <a16:creationId xmlns:a16="http://schemas.microsoft.com/office/drawing/2014/main" id="{4E39F57F-CC1F-4321-8375-EF857EFF1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" y="2761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51" name="Picture 372">
                <a:extLst>
                  <a:ext uri="{FF2B5EF4-FFF2-40B4-BE49-F238E27FC236}">
                    <a16:creationId xmlns:a16="http://schemas.microsoft.com/office/drawing/2014/main" id="{53577DAF-F793-4332-B190-3E22F5744F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" y="2759"/>
                <a:ext cx="25" cy="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2" name="Rectangle 373">
                <a:extLst>
                  <a:ext uri="{FF2B5EF4-FFF2-40B4-BE49-F238E27FC236}">
                    <a16:creationId xmlns:a16="http://schemas.microsoft.com/office/drawing/2014/main" id="{F4235027-9028-45A6-8CCB-810162CF5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2760"/>
                <a:ext cx="22" cy="4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53" name="Picture 374">
                <a:extLst>
                  <a:ext uri="{FF2B5EF4-FFF2-40B4-BE49-F238E27FC236}">
                    <a16:creationId xmlns:a16="http://schemas.microsoft.com/office/drawing/2014/main" id="{D5766110-B462-4E02-A2B8-8DEB141603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2789"/>
                <a:ext cx="13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4" name="Freeform 375">
                <a:extLst>
                  <a:ext uri="{FF2B5EF4-FFF2-40B4-BE49-F238E27FC236}">
                    <a16:creationId xmlns:a16="http://schemas.microsoft.com/office/drawing/2014/main" id="{65B6DE84-7FAE-48F3-B6C6-75055007B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2791"/>
                <a:ext cx="8" cy="8"/>
              </a:xfrm>
              <a:custGeom>
                <a:avLst/>
                <a:gdLst>
                  <a:gd name="T0" fmla="*/ 0 w 8"/>
                  <a:gd name="T1" fmla="*/ 6 h 8"/>
                  <a:gd name="T2" fmla="*/ 4 w 8"/>
                  <a:gd name="T3" fmla="*/ 8 h 8"/>
                  <a:gd name="T4" fmla="*/ 8 w 8"/>
                  <a:gd name="T5" fmla="*/ 6 h 8"/>
                  <a:gd name="T6" fmla="*/ 8 w 8"/>
                  <a:gd name="T7" fmla="*/ 2 h 8"/>
                  <a:gd name="T8" fmla="*/ 4 w 8"/>
                  <a:gd name="T9" fmla="*/ 0 h 8"/>
                  <a:gd name="T10" fmla="*/ 0 w 8"/>
                  <a:gd name="T11" fmla="*/ 2 h 8"/>
                  <a:gd name="T12" fmla="*/ 0 w 8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55" name="Picture 376">
                <a:extLst>
                  <a:ext uri="{FF2B5EF4-FFF2-40B4-BE49-F238E27FC236}">
                    <a16:creationId xmlns:a16="http://schemas.microsoft.com/office/drawing/2014/main" id="{45CF9E47-A2BA-49A4-AB52-70E689649A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7" y="2759"/>
                <a:ext cx="13" cy="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" name="Freeform 377">
                <a:extLst>
                  <a:ext uri="{FF2B5EF4-FFF2-40B4-BE49-F238E27FC236}">
                    <a16:creationId xmlns:a16="http://schemas.microsoft.com/office/drawing/2014/main" id="{A5E65689-F06C-4A0C-B345-FB2131197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" y="2761"/>
                <a:ext cx="8" cy="9"/>
              </a:xfrm>
              <a:custGeom>
                <a:avLst/>
                <a:gdLst>
                  <a:gd name="T0" fmla="*/ 0 w 8"/>
                  <a:gd name="T1" fmla="*/ 7 h 9"/>
                  <a:gd name="T2" fmla="*/ 4 w 8"/>
                  <a:gd name="T3" fmla="*/ 9 h 9"/>
                  <a:gd name="T4" fmla="*/ 8 w 8"/>
                  <a:gd name="T5" fmla="*/ 7 h 9"/>
                  <a:gd name="T6" fmla="*/ 8 w 8"/>
                  <a:gd name="T7" fmla="*/ 2 h 9"/>
                  <a:gd name="T8" fmla="*/ 4 w 8"/>
                  <a:gd name="T9" fmla="*/ 0 h 9"/>
                  <a:gd name="T10" fmla="*/ 0 w 8"/>
                  <a:gd name="T11" fmla="*/ 2 h 9"/>
                  <a:gd name="T12" fmla="*/ 0 w 8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0" y="7"/>
                    </a:moveTo>
                    <a:lnTo>
                      <a:pt x="4" y="9"/>
                    </a:lnTo>
                    <a:lnTo>
                      <a:pt x="8" y="7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Rectangle 378">
                <a:extLst>
                  <a:ext uri="{FF2B5EF4-FFF2-40B4-BE49-F238E27FC236}">
                    <a16:creationId xmlns:a16="http://schemas.microsoft.com/office/drawing/2014/main" id="{391FE260-AD74-42BB-9E89-0DC1BAA56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785"/>
                <a:ext cx="178" cy="7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Rectangle 379">
                <a:extLst>
                  <a:ext uri="{FF2B5EF4-FFF2-40B4-BE49-F238E27FC236}">
                    <a16:creationId xmlns:a16="http://schemas.microsoft.com/office/drawing/2014/main" id="{5BD9A6DA-AC39-46DD-84DD-11E677521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" y="2797"/>
                <a:ext cx="132" cy="47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Rectangle 380">
                <a:extLst>
                  <a:ext uri="{FF2B5EF4-FFF2-40B4-BE49-F238E27FC236}">
                    <a16:creationId xmlns:a16="http://schemas.microsoft.com/office/drawing/2014/main" id="{E076B515-05F9-44DC-8B57-8E2CD0295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6" y="2803"/>
                <a:ext cx="109" cy="3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Line 381">
                <a:extLst>
                  <a:ext uri="{FF2B5EF4-FFF2-40B4-BE49-F238E27FC236}">
                    <a16:creationId xmlns:a16="http://schemas.microsoft.com/office/drawing/2014/main" id="{755C50DA-DADD-44F2-AC94-305D930F2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8" y="2870"/>
                <a:ext cx="380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Line 382">
                <a:extLst>
                  <a:ext uri="{FF2B5EF4-FFF2-40B4-BE49-F238E27FC236}">
                    <a16:creationId xmlns:a16="http://schemas.microsoft.com/office/drawing/2014/main" id="{DE8AF87F-10FE-4892-BE14-A56C7077D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" y="2760"/>
                <a:ext cx="0" cy="2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Line 383">
                <a:extLst>
                  <a:ext uri="{FF2B5EF4-FFF2-40B4-BE49-F238E27FC236}">
                    <a16:creationId xmlns:a16="http://schemas.microsoft.com/office/drawing/2014/main" id="{1C1664A9-9293-4C6A-9499-69FDF6AC0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98" y="2760"/>
                <a:ext cx="0" cy="2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Line 384">
                <a:extLst>
                  <a:ext uri="{FF2B5EF4-FFF2-40B4-BE49-F238E27FC236}">
                    <a16:creationId xmlns:a16="http://schemas.microsoft.com/office/drawing/2014/main" id="{42CCE422-E09D-4E91-B8BF-B6E9DE8AD2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0" y="2844"/>
                <a:ext cx="35" cy="1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Line 385">
                <a:extLst>
                  <a:ext uri="{FF2B5EF4-FFF2-40B4-BE49-F238E27FC236}">
                    <a16:creationId xmlns:a16="http://schemas.microsoft.com/office/drawing/2014/main" id="{0FFD24C4-7814-4F47-94E7-D55BF2518B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0" y="2785"/>
                <a:ext cx="35" cy="1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Line 386">
                <a:extLst>
                  <a:ext uri="{FF2B5EF4-FFF2-40B4-BE49-F238E27FC236}">
                    <a16:creationId xmlns:a16="http://schemas.microsoft.com/office/drawing/2014/main" id="{A4BFABA5-7A11-414B-9A72-679B158BA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87" y="2844"/>
                <a:ext cx="11" cy="1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Line 387">
                <a:extLst>
                  <a:ext uri="{FF2B5EF4-FFF2-40B4-BE49-F238E27FC236}">
                    <a16:creationId xmlns:a16="http://schemas.microsoft.com/office/drawing/2014/main" id="{4D2BB9B1-BF2A-44BE-BE22-57C2944C8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87" y="2785"/>
                <a:ext cx="11" cy="1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Line 388">
                <a:extLst>
                  <a:ext uri="{FF2B5EF4-FFF2-40B4-BE49-F238E27FC236}">
                    <a16:creationId xmlns:a16="http://schemas.microsoft.com/office/drawing/2014/main" id="{3365CDF7-A19E-4A2D-8599-D46248C6A9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3" y="2797"/>
                <a:ext cx="0" cy="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Line 389">
                <a:extLst>
                  <a:ext uri="{FF2B5EF4-FFF2-40B4-BE49-F238E27FC236}">
                    <a16:creationId xmlns:a16="http://schemas.microsoft.com/office/drawing/2014/main" id="{378518F4-D5CA-4246-B32A-D81CFB6820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49" y="2797"/>
                <a:ext cx="0" cy="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390">
                <a:extLst>
                  <a:ext uri="{FF2B5EF4-FFF2-40B4-BE49-F238E27FC236}">
                    <a16:creationId xmlns:a16="http://schemas.microsoft.com/office/drawing/2014/main" id="{4531225B-6031-41DB-BB6D-EEBB6A444B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" y="2785"/>
                <a:ext cx="190" cy="71"/>
              </a:xfrm>
              <a:custGeom>
                <a:avLst/>
                <a:gdLst>
                  <a:gd name="T0" fmla="*/ 0 w 190"/>
                  <a:gd name="T1" fmla="*/ 71 h 71"/>
                  <a:gd name="T2" fmla="*/ 3 w 190"/>
                  <a:gd name="T3" fmla="*/ 57 h 71"/>
                  <a:gd name="T4" fmla="*/ 187 w 190"/>
                  <a:gd name="T5" fmla="*/ 57 h 71"/>
                  <a:gd name="T6" fmla="*/ 190 w 190"/>
                  <a:gd name="T7" fmla="*/ 71 h 71"/>
                  <a:gd name="T8" fmla="*/ 190 w 190"/>
                  <a:gd name="T9" fmla="*/ 56 h 71"/>
                  <a:gd name="T10" fmla="*/ 0 w 190"/>
                  <a:gd name="T11" fmla="*/ 56 h 71"/>
                  <a:gd name="T12" fmla="*/ 0 w 190"/>
                  <a:gd name="T13" fmla="*/ 71 h 71"/>
                  <a:gd name="T14" fmla="*/ 0 w 190"/>
                  <a:gd name="T15" fmla="*/ 43 h 71"/>
                  <a:gd name="T16" fmla="*/ 3 w 190"/>
                  <a:gd name="T17" fmla="*/ 29 h 71"/>
                  <a:gd name="T18" fmla="*/ 187 w 190"/>
                  <a:gd name="T19" fmla="*/ 29 h 71"/>
                  <a:gd name="T20" fmla="*/ 190 w 190"/>
                  <a:gd name="T21" fmla="*/ 43 h 71"/>
                  <a:gd name="T22" fmla="*/ 190 w 190"/>
                  <a:gd name="T23" fmla="*/ 28 h 71"/>
                  <a:gd name="T24" fmla="*/ 0 w 190"/>
                  <a:gd name="T25" fmla="*/ 28 h 71"/>
                  <a:gd name="T26" fmla="*/ 0 w 190"/>
                  <a:gd name="T27" fmla="*/ 43 h 71"/>
                  <a:gd name="T28" fmla="*/ 0 w 190"/>
                  <a:gd name="T29" fmla="*/ 15 h 71"/>
                  <a:gd name="T30" fmla="*/ 3 w 190"/>
                  <a:gd name="T31" fmla="*/ 2 h 71"/>
                  <a:gd name="T32" fmla="*/ 187 w 190"/>
                  <a:gd name="T33" fmla="*/ 2 h 71"/>
                  <a:gd name="T34" fmla="*/ 190 w 190"/>
                  <a:gd name="T35" fmla="*/ 15 h 71"/>
                  <a:gd name="T36" fmla="*/ 190 w 190"/>
                  <a:gd name="T37" fmla="*/ 0 h 71"/>
                  <a:gd name="T38" fmla="*/ 0 w 190"/>
                  <a:gd name="T39" fmla="*/ 0 h 71"/>
                  <a:gd name="T40" fmla="*/ 0 w 190"/>
                  <a:gd name="T41" fmla="*/ 1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0" h="71">
                    <a:moveTo>
                      <a:pt x="0" y="71"/>
                    </a:moveTo>
                    <a:lnTo>
                      <a:pt x="3" y="57"/>
                    </a:lnTo>
                    <a:lnTo>
                      <a:pt x="187" y="57"/>
                    </a:lnTo>
                    <a:lnTo>
                      <a:pt x="190" y="71"/>
                    </a:lnTo>
                    <a:lnTo>
                      <a:pt x="190" y="56"/>
                    </a:lnTo>
                    <a:lnTo>
                      <a:pt x="0" y="56"/>
                    </a:lnTo>
                    <a:lnTo>
                      <a:pt x="0" y="71"/>
                    </a:lnTo>
                    <a:close/>
                    <a:moveTo>
                      <a:pt x="0" y="43"/>
                    </a:moveTo>
                    <a:lnTo>
                      <a:pt x="3" y="29"/>
                    </a:lnTo>
                    <a:lnTo>
                      <a:pt x="187" y="29"/>
                    </a:lnTo>
                    <a:lnTo>
                      <a:pt x="190" y="43"/>
                    </a:lnTo>
                    <a:lnTo>
                      <a:pt x="190" y="28"/>
                    </a:lnTo>
                    <a:lnTo>
                      <a:pt x="0" y="28"/>
                    </a:lnTo>
                    <a:lnTo>
                      <a:pt x="0" y="43"/>
                    </a:lnTo>
                    <a:close/>
                    <a:moveTo>
                      <a:pt x="0" y="15"/>
                    </a:moveTo>
                    <a:lnTo>
                      <a:pt x="3" y="2"/>
                    </a:lnTo>
                    <a:lnTo>
                      <a:pt x="187" y="2"/>
                    </a:lnTo>
                    <a:lnTo>
                      <a:pt x="190" y="15"/>
                    </a:lnTo>
                    <a:lnTo>
                      <a:pt x="190" y="0"/>
                    </a:lnTo>
                    <a:lnTo>
                      <a:pt x="0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Rectangle 391">
                <a:extLst>
                  <a:ext uri="{FF2B5EF4-FFF2-40B4-BE49-F238E27FC236}">
                    <a16:creationId xmlns:a16="http://schemas.microsoft.com/office/drawing/2014/main" id="{C9984CDD-8084-4C69-8B29-42B7BDC39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" y="2841"/>
                <a:ext cx="190" cy="15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392">
                <a:extLst>
                  <a:ext uri="{FF2B5EF4-FFF2-40B4-BE49-F238E27FC236}">
                    <a16:creationId xmlns:a16="http://schemas.microsoft.com/office/drawing/2014/main" id="{C67AEAF0-4DCC-4CE7-B7E1-FFA4C0900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2841"/>
                <a:ext cx="190" cy="15"/>
              </a:xfrm>
              <a:custGeom>
                <a:avLst/>
                <a:gdLst>
                  <a:gd name="T0" fmla="*/ 0 w 190"/>
                  <a:gd name="T1" fmla="*/ 15 h 15"/>
                  <a:gd name="T2" fmla="*/ 3 w 190"/>
                  <a:gd name="T3" fmla="*/ 1 h 15"/>
                  <a:gd name="T4" fmla="*/ 187 w 190"/>
                  <a:gd name="T5" fmla="*/ 1 h 15"/>
                  <a:gd name="T6" fmla="*/ 190 w 190"/>
                  <a:gd name="T7" fmla="*/ 15 h 15"/>
                  <a:gd name="T8" fmla="*/ 190 w 190"/>
                  <a:gd name="T9" fmla="*/ 0 h 15"/>
                  <a:gd name="T10" fmla="*/ 0 w 190"/>
                  <a:gd name="T11" fmla="*/ 0 h 15"/>
                  <a:gd name="T12" fmla="*/ 0 w 190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5">
                    <a:moveTo>
                      <a:pt x="0" y="15"/>
                    </a:moveTo>
                    <a:lnTo>
                      <a:pt x="3" y="1"/>
                    </a:lnTo>
                    <a:lnTo>
                      <a:pt x="187" y="1"/>
                    </a:lnTo>
                    <a:lnTo>
                      <a:pt x="190" y="15"/>
                    </a:lnTo>
                    <a:lnTo>
                      <a:pt x="190" y="0"/>
                    </a:lnTo>
                    <a:lnTo>
                      <a:pt x="0" y="0"/>
                    </a:lnTo>
                    <a:lnTo>
                      <a:pt x="0" y="1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Rectangle 393">
                <a:extLst>
                  <a:ext uri="{FF2B5EF4-FFF2-40B4-BE49-F238E27FC236}">
                    <a16:creationId xmlns:a16="http://schemas.microsoft.com/office/drawing/2014/main" id="{5D5CC281-D364-429B-902C-51E6D8878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" y="2813"/>
                <a:ext cx="190" cy="15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394">
                <a:extLst>
                  <a:ext uri="{FF2B5EF4-FFF2-40B4-BE49-F238E27FC236}">
                    <a16:creationId xmlns:a16="http://schemas.microsoft.com/office/drawing/2014/main" id="{7D382DC3-76EA-4996-B9E5-A6C30C4AF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2813"/>
                <a:ext cx="190" cy="15"/>
              </a:xfrm>
              <a:custGeom>
                <a:avLst/>
                <a:gdLst>
                  <a:gd name="T0" fmla="*/ 0 w 190"/>
                  <a:gd name="T1" fmla="*/ 15 h 15"/>
                  <a:gd name="T2" fmla="*/ 3 w 190"/>
                  <a:gd name="T3" fmla="*/ 1 h 15"/>
                  <a:gd name="T4" fmla="*/ 187 w 190"/>
                  <a:gd name="T5" fmla="*/ 1 h 15"/>
                  <a:gd name="T6" fmla="*/ 190 w 190"/>
                  <a:gd name="T7" fmla="*/ 15 h 15"/>
                  <a:gd name="T8" fmla="*/ 190 w 190"/>
                  <a:gd name="T9" fmla="*/ 0 h 15"/>
                  <a:gd name="T10" fmla="*/ 0 w 190"/>
                  <a:gd name="T11" fmla="*/ 0 h 15"/>
                  <a:gd name="T12" fmla="*/ 0 w 190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5">
                    <a:moveTo>
                      <a:pt x="0" y="15"/>
                    </a:moveTo>
                    <a:lnTo>
                      <a:pt x="3" y="1"/>
                    </a:lnTo>
                    <a:lnTo>
                      <a:pt x="187" y="1"/>
                    </a:lnTo>
                    <a:lnTo>
                      <a:pt x="190" y="15"/>
                    </a:lnTo>
                    <a:lnTo>
                      <a:pt x="190" y="0"/>
                    </a:lnTo>
                    <a:lnTo>
                      <a:pt x="0" y="0"/>
                    </a:lnTo>
                    <a:lnTo>
                      <a:pt x="0" y="1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Rectangle 395">
                <a:extLst>
                  <a:ext uri="{FF2B5EF4-FFF2-40B4-BE49-F238E27FC236}">
                    <a16:creationId xmlns:a16="http://schemas.microsoft.com/office/drawing/2014/main" id="{7CCE059F-3E28-4F9D-839E-7ECAD26FA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" y="2785"/>
                <a:ext cx="190" cy="15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396">
                <a:extLst>
                  <a:ext uri="{FF2B5EF4-FFF2-40B4-BE49-F238E27FC236}">
                    <a16:creationId xmlns:a16="http://schemas.microsoft.com/office/drawing/2014/main" id="{C35DA4D1-F9E7-4A20-89AB-140608376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2785"/>
                <a:ext cx="190" cy="15"/>
              </a:xfrm>
              <a:custGeom>
                <a:avLst/>
                <a:gdLst>
                  <a:gd name="T0" fmla="*/ 0 w 190"/>
                  <a:gd name="T1" fmla="*/ 15 h 15"/>
                  <a:gd name="T2" fmla="*/ 3 w 190"/>
                  <a:gd name="T3" fmla="*/ 2 h 15"/>
                  <a:gd name="T4" fmla="*/ 187 w 190"/>
                  <a:gd name="T5" fmla="*/ 2 h 15"/>
                  <a:gd name="T6" fmla="*/ 190 w 190"/>
                  <a:gd name="T7" fmla="*/ 15 h 15"/>
                  <a:gd name="T8" fmla="*/ 190 w 190"/>
                  <a:gd name="T9" fmla="*/ 0 h 15"/>
                  <a:gd name="T10" fmla="*/ 0 w 190"/>
                  <a:gd name="T11" fmla="*/ 0 h 15"/>
                  <a:gd name="T12" fmla="*/ 0 w 190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5">
                    <a:moveTo>
                      <a:pt x="0" y="15"/>
                    </a:moveTo>
                    <a:lnTo>
                      <a:pt x="3" y="2"/>
                    </a:lnTo>
                    <a:lnTo>
                      <a:pt x="187" y="2"/>
                    </a:lnTo>
                    <a:lnTo>
                      <a:pt x="190" y="15"/>
                    </a:lnTo>
                    <a:lnTo>
                      <a:pt x="190" y="0"/>
                    </a:lnTo>
                    <a:lnTo>
                      <a:pt x="0" y="0"/>
                    </a:lnTo>
                    <a:lnTo>
                      <a:pt x="0" y="1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397">
                <a:extLst>
                  <a:ext uri="{FF2B5EF4-FFF2-40B4-BE49-F238E27FC236}">
                    <a16:creationId xmlns:a16="http://schemas.microsoft.com/office/drawing/2014/main" id="{67E99737-91A4-456B-A93F-86BD365B6B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" y="2830"/>
                <a:ext cx="84" cy="9"/>
              </a:xfrm>
              <a:custGeom>
                <a:avLst/>
                <a:gdLst>
                  <a:gd name="T0" fmla="*/ 0 w 547"/>
                  <a:gd name="T1" fmla="*/ 29 h 58"/>
                  <a:gd name="T2" fmla="*/ 29 w 547"/>
                  <a:gd name="T3" fmla="*/ 0 h 58"/>
                  <a:gd name="T4" fmla="*/ 57 w 547"/>
                  <a:gd name="T5" fmla="*/ 29 h 58"/>
                  <a:gd name="T6" fmla="*/ 29 w 547"/>
                  <a:gd name="T7" fmla="*/ 58 h 58"/>
                  <a:gd name="T8" fmla="*/ 0 w 547"/>
                  <a:gd name="T9" fmla="*/ 29 h 58"/>
                  <a:gd name="T10" fmla="*/ 86 w 547"/>
                  <a:gd name="T11" fmla="*/ 29 h 58"/>
                  <a:gd name="T12" fmla="*/ 115 w 547"/>
                  <a:gd name="T13" fmla="*/ 0 h 58"/>
                  <a:gd name="T14" fmla="*/ 144 w 547"/>
                  <a:gd name="T15" fmla="*/ 29 h 58"/>
                  <a:gd name="T16" fmla="*/ 115 w 547"/>
                  <a:gd name="T17" fmla="*/ 58 h 58"/>
                  <a:gd name="T18" fmla="*/ 86 w 547"/>
                  <a:gd name="T19" fmla="*/ 29 h 58"/>
                  <a:gd name="T20" fmla="*/ 201 w 547"/>
                  <a:gd name="T21" fmla="*/ 58 h 58"/>
                  <a:gd name="T22" fmla="*/ 259 w 547"/>
                  <a:gd name="T23" fmla="*/ 58 h 58"/>
                  <a:gd name="T24" fmla="*/ 259 w 547"/>
                  <a:gd name="T25" fmla="*/ 0 h 58"/>
                  <a:gd name="T26" fmla="*/ 201 w 547"/>
                  <a:gd name="T27" fmla="*/ 0 h 58"/>
                  <a:gd name="T28" fmla="*/ 173 w 547"/>
                  <a:gd name="T29" fmla="*/ 29 h 58"/>
                  <a:gd name="T30" fmla="*/ 201 w 547"/>
                  <a:gd name="T31" fmla="*/ 58 h 58"/>
                  <a:gd name="T32" fmla="*/ 259 w 547"/>
                  <a:gd name="T33" fmla="*/ 58 h 58"/>
                  <a:gd name="T34" fmla="*/ 317 w 547"/>
                  <a:gd name="T35" fmla="*/ 58 h 58"/>
                  <a:gd name="T36" fmla="*/ 345 w 547"/>
                  <a:gd name="T37" fmla="*/ 29 h 58"/>
                  <a:gd name="T38" fmla="*/ 317 w 547"/>
                  <a:gd name="T39" fmla="*/ 0 h 58"/>
                  <a:gd name="T40" fmla="*/ 259 w 547"/>
                  <a:gd name="T41" fmla="*/ 0 h 58"/>
                  <a:gd name="T42" fmla="*/ 259 w 547"/>
                  <a:gd name="T43" fmla="*/ 58 h 58"/>
                  <a:gd name="T44" fmla="*/ 403 w 547"/>
                  <a:gd name="T45" fmla="*/ 58 h 58"/>
                  <a:gd name="T46" fmla="*/ 461 w 547"/>
                  <a:gd name="T47" fmla="*/ 58 h 58"/>
                  <a:gd name="T48" fmla="*/ 461 w 547"/>
                  <a:gd name="T49" fmla="*/ 0 h 58"/>
                  <a:gd name="T50" fmla="*/ 403 w 547"/>
                  <a:gd name="T51" fmla="*/ 0 h 58"/>
                  <a:gd name="T52" fmla="*/ 374 w 547"/>
                  <a:gd name="T53" fmla="*/ 29 h 58"/>
                  <a:gd name="T54" fmla="*/ 403 w 547"/>
                  <a:gd name="T55" fmla="*/ 58 h 58"/>
                  <a:gd name="T56" fmla="*/ 461 w 547"/>
                  <a:gd name="T57" fmla="*/ 58 h 58"/>
                  <a:gd name="T58" fmla="*/ 518 w 547"/>
                  <a:gd name="T59" fmla="*/ 58 h 58"/>
                  <a:gd name="T60" fmla="*/ 547 w 547"/>
                  <a:gd name="T61" fmla="*/ 29 h 58"/>
                  <a:gd name="T62" fmla="*/ 518 w 547"/>
                  <a:gd name="T63" fmla="*/ 0 h 58"/>
                  <a:gd name="T64" fmla="*/ 461 w 547"/>
                  <a:gd name="T65" fmla="*/ 0 h 58"/>
                  <a:gd name="T66" fmla="*/ 461 w 547"/>
                  <a:gd name="T6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47" h="58">
                    <a:moveTo>
                      <a:pt x="0" y="29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9" y="58"/>
                    </a:cubicBezTo>
                    <a:cubicBezTo>
                      <a:pt x="13" y="58"/>
                      <a:pt x="0" y="45"/>
                      <a:pt x="0" y="29"/>
                    </a:cubicBezTo>
                    <a:close/>
                    <a:moveTo>
                      <a:pt x="86" y="29"/>
                    </a:moveTo>
                    <a:cubicBezTo>
                      <a:pt x="86" y="13"/>
                      <a:pt x="99" y="0"/>
                      <a:pt x="115" y="0"/>
                    </a:cubicBezTo>
                    <a:cubicBezTo>
                      <a:pt x="131" y="0"/>
                      <a:pt x="144" y="13"/>
                      <a:pt x="144" y="29"/>
                    </a:cubicBezTo>
                    <a:cubicBezTo>
                      <a:pt x="144" y="45"/>
                      <a:pt x="131" y="58"/>
                      <a:pt x="115" y="58"/>
                    </a:cubicBezTo>
                    <a:cubicBezTo>
                      <a:pt x="99" y="58"/>
                      <a:pt x="86" y="45"/>
                      <a:pt x="86" y="29"/>
                    </a:cubicBezTo>
                    <a:close/>
                    <a:moveTo>
                      <a:pt x="201" y="58"/>
                    </a:moveTo>
                    <a:lnTo>
                      <a:pt x="259" y="58"/>
                    </a:lnTo>
                    <a:lnTo>
                      <a:pt x="259" y="0"/>
                    </a:lnTo>
                    <a:lnTo>
                      <a:pt x="201" y="0"/>
                    </a:lnTo>
                    <a:cubicBezTo>
                      <a:pt x="185" y="0"/>
                      <a:pt x="173" y="13"/>
                      <a:pt x="173" y="29"/>
                    </a:cubicBezTo>
                    <a:cubicBezTo>
                      <a:pt x="173" y="45"/>
                      <a:pt x="185" y="58"/>
                      <a:pt x="201" y="58"/>
                    </a:cubicBezTo>
                    <a:close/>
                    <a:moveTo>
                      <a:pt x="259" y="58"/>
                    </a:moveTo>
                    <a:lnTo>
                      <a:pt x="317" y="58"/>
                    </a:lnTo>
                    <a:cubicBezTo>
                      <a:pt x="332" y="58"/>
                      <a:pt x="345" y="45"/>
                      <a:pt x="345" y="29"/>
                    </a:cubicBezTo>
                    <a:cubicBezTo>
                      <a:pt x="345" y="13"/>
                      <a:pt x="332" y="0"/>
                      <a:pt x="317" y="0"/>
                    </a:cubicBezTo>
                    <a:lnTo>
                      <a:pt x="259" y="0"/>
                    </a:lnTo>
                    <a:lnTo>
                      <a:pt x="259" y="58"/>
                    </a:lnTo>
                    <a:close/>
                    <a:moveTo>
                      <a:pt x="403" y="58"/>
                    </a:moveTo>
                    <a:lnTo>
                      <a:pt x="461" y="58"/>
                    </a:lnTo>
                    <a:lnTo>
                      <a:pt x="461" y="0"/>
                    </a:lnTo>
                    <a:lnTo>
                      <a:pt x="403" y="0"/>
                    </a:lnTo>
                    <a:cubicBezTo>
                      <a:pt x="387" y="0"/>
                      <a:pt x="374" y="13"/>
                      <a:pt x="374" y="29"/>
                    </a:cubicBezTo>
                    <a:cubicBezTo>
                      <a:pt x="374" y="45"/>
                      <a:pt x="387" y="58"/>
                      <a:pt x="403" y="58"/>
                    </a:cubicBezTo>
                    <a:close/>
                    <a:moveTo>
                      <a:pt x="461" y="58"/>
                    </a:moveTo>
                    <a:lnTo>
                      <a:pt x="518" y="58"/>
                    </a:lnTo>
                    <a:cubicBezTo>
                      <a:pt x="534" y="58"/>
                      <a:pt x="547" y="45"/>
                      <a:pt x="547" y="29"/>
                    </a:cubicBezTo>
                    <a:cubicBezTo>
                      <a:pt x="547" y="13"/>
                      <a:pt x="534" y="0"/>
                      <a:pt x="518" y="0"/>
                    </a:cubicBezTo>
                    <a:lnTo>
                      <a:pt x="461" y="0"/>
                    </a:lnTo>
                    <a:lnTo>
                      <a:pt x="461" y="58"/>
                    </a:lnTo>
                    <a:close/>
                  </a:path>
                </a:pathLst>
              </a:custGeom>
              <a:solidFill>
                <a:srgbClr val="9A9A9A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398">
                <a:extLst>
                  <a:ext uri="{FF2B5EF4-FFF2-40B4-BE49-F238E27FC236}">
                    <a16:creationId xmlns:a16="http://schemas.microsoft.com/office/drawing/2014/main" id="{A5F131C6-3945-4F1B-B158-6150185CB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" y="2830"/>
                <a:ext cx="84" cy="9"/>
              </a:xfrm>
              <a:custGeom>
                <a:avLst/>
                <a:gdLst>
                  <a:gd name="T0" fmla="*/ 0 w 547"/>
                  <a:gd name="T1" fmla="*/ 29 h 58"/>
                  <a:gd name="T2" fmla="*/ 29 w 547"/>
                  <a:gd name="T3" fmla="*/ 0 h 58"/>
                  <a:gd name="T4" fmla="*/ 57 w 547"/>
                  <a:gd name="T5" fmla="*/ 29 h 58"/>
                  <a:gd name="T6" fmla="*/ 29 w 547"/>
                  <a:gd name="T7" fmla="*/ 58 h 58"/>
                  <a:gd name="T8" fmla="*/ 0 w 547"/>
                  <a:gd name="T9" fmla="*/ 29 h 58"/>
                  <a:gd name="T10" fmla="*/ 86 w 547"/>
                  <a:gd name="T11" fmla="*/ 29 h 58"/>
                  <a:gd name="T12" fmla="*/ 115 w 547"/>
                  <a:gd name="T13" fmla="*/ 0 h 58"/>
                  <a:gd name="T14" fmla="*/ 144 w 547"/>
                  <a:gd name="T15" fmla="*/ 29 h 58"/>
                  <a:gd name="T16" fmla="*/ 115 w 547"/>
                  <a:gd name="T17" fmla="*/ 58 h 58"/>
                  <a:gd name="T18" fmla="*/ 86 w 547"/>
                  <a:gd name="T19" fmla="*/ 29 h 58"/>
                  <a:gd name="T20" fmla="*/ 201 w 547"/>
                  <a:gd name="T21" fmla="*/ 58 h 58"/>
                  <a:gd name="T22" fmla="*/ 259 w 547"/>
                  <a:gd name="T23" fmla="*/ 58 h 58"/>
                  <a:gd name="T24" fmla="*/ 259 w 547"/>
                  <a:gd name="T25" fmla="*/ 0 h 58"/>
                  <a:gd name="T26" fmla="*/ 201 w 547"/>
                  <a:gd name="T27" fmla="*/ 0 h 58"/>
                  <a:gd name="T28" fmla="*/ 173 w 547"/>
                  <a:gd name="T29" fmla="*/ 29 h 58"/>
                  <a:gd name="T30" fmla="*/ 201 w 547"/>
                  <a:gd name="T31" fmla="*/ 58 h 58"/>
                  <a:gd name="T32" fmla="*/ 259 w 547"/>
                  <a:gd name="T33" fmla="*/ 58 h 58"/>
                  <a:gd name="T34" fmla="*/ 317 w 547"/>
                  <a:gd name="T35" fmla="*/ 58 h 58"/>
                  <a:gd name="T36" fmla="*/ 345 w 547"/>
                  <a:gd name="T37" fmla="*/ 29 h 58"/>
                  <a:gd name="T38" fmla="*/ 317 w 547"/>
                  <a:gd name="T39" fmla="*/ 0 h 58"/>
                  <a:gd name="T40" fmla="*/ 259 w 547"/>
                  <a:gd name="T41" fmla="*/ 0 h 58"/>
                  <a:gd name="T42" fmla="*/ 259 w 547"/>
                  <a:gd name="T43" fmla="*/ 58 h 58"/>
                  <a:gd name="T44" fmla="*/ 403 w 547"/>
                  <a:gd name="T45" fmla="*/ 58 h 58"/>
                  <a:gd name="T46" fmla="*/ 461 w 547"/>
                  <a:gd name="T47" fmla="*/ 58 h 58"/>
                  <a:gd name="T48" fmla="*/ 461 w 547"/>
                  <a:gd name="T49" fmla="*/ 0 h 58"/>
                  <a:gd name="T50" fmla="*/ 403 w 547"/>
                  <a:gd name="T51" fmla="*/ 0 h 58"/>
                  <a:gd name="T52" fmla="*/ 374 w 547"/>
                  <a:gd name="T53" fmla="*/ 29 h 58"/>
                  <a:gd name="T54" fmla="*/ 403 w 547"/>
                  <a:gd name="T55" fmla="*/ 58 h 58"/>
                  <a:gd name="T56" fmla="*/ 461 w 547"/>
                  <a:gd name="T57" fmla="*/ 58 h 58"/>
                  <a:gd name="T58" fmla="*/ 518 w 547"/>
                  <a:gd name="T59" fmla="*/ 58 h 58"/>
                  <a:gd name="T60" fmla="*/ 547 w 547"/>
                  <a:gd name="T61" fmla="*/ 29 h 58"/>
                  <a:gd name="T62" fmla="*/ 518 w 547"/>
                  <a:gd name="T63" fmla="*/ 0 h 58"/>
                  <a:gd name="T64" fmla="*/ 461 w 547"/>
                  <a:gd name="T65" fmla="*/ 0 h 58"/>
                  <a:gd name="T66" fmla="*/ 461 w 547"/>
                  <a:gd name="T6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47" h="58">
                    <a:moveTo>
                      <a:pt x="0" y="29"/>
                    </a:moveTo>
                    <a:cubicBezTo>
                      <a:pt x="0" y="13"/>
                      <a:pt x="13" y="0"/>
                      <a:pt x="29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9" y="58"/>
                    </a:cubicBezTo>
                    <a:cubicBezTo>
                      <a:pt x="13" y="58"/>
                      <a:pt x="0" y="45"/>
                      <a:pt x="0" y="29"/>
                    </a:cubicBezTo>
                    <a:close/>
                    <a:moveTo>
                      <a:pt x="86" y="29"/>
                    </a:moveTo>
                    <a:cubicBezTo>
                      <a:pt x="86" y="13"/>
                      <a:pt x="99" y="0"/>
                      <a:pt x="115" y="0"/>
                    </a:cubicBezTo>
                    <a:cubicBezTo>
                      <a:pt x="131" y="0"/>
                      <a:pt x="144" y="13"/>
                      <a:pt x="144" y="29"/>
                    </a:cubicBezTo>
                    <a:cubicBezTo>
                      <a:pt x="144" y="45"/>
                      <a:pt x="131" y="58"/>
                      <a:pt x="115" y="58"/>
                    </a:cubicBezTo>
                    <a:cubicBezTo>
                      <a:pt x="99" y="58"/>
                      <a:pt x="86" y="45"/>
                      <a:pt x="86" y="29"/>
                    </a:cubicBezTo>
                    <a:close/>
                    <a:moveTo>
                      <a:pt x="201" y="58"/>
                    </a:moveTo>
                    <a:lnTo>
                      <a:pt x="259" y="58"/>
                    </a:lnTo>
                    <a:lnTo>
                      <a:pt x="259" y="0"/>
                    </a:lnTo>
                    <a:lnTo>
                      <a:pt x="201" y="0"/>
                    </a:lnTo>
                    <a:cubicBezTo>
                      <a:pt x="185" y="0"/>
                      <a:pt x="173" y="13"/>
                      <a:pt x="173" y="29"/>
                    </a:cubicBezTo>
                    <a:cubicBezTo>
                      <a:pt x="173" y="45"/>
                      <a:pt x="185" y="58"/>
                      <a:pt x="201" y="58"/>
                    </a:cubicBezTo>
                    <a:close/>
                    <a:moveTo>
                      <a:pt x="259" y="58"/>
                    </a:moveTo>
                    <a:lnTo>
                      <a:pt x="317" y="58"/>
                    </a:lnTo>
                    <a:cubicBezTo>
                      <a:pt x="332" y="58"/>
                      <a:pt x="345" y="45"/>
                      <a:pt x="345" y="29"/>
                    </a:cubicBezTo>
                    <a:cubicBezTo>
                      <a:pt x="345" y="13"/>
                      <a:pt x="332" y="0"/>
                      <a:pt x="317" y="0"/>
                    </a:cubicBezTo>
                    <a:lnTo>
                      <a:pt x="259" y="0"/>
                    </a:lnTo>
                    <a:lnTo>
                      <a:pt x="259" y="58"/>
                    </a:lnTo>
                    <a:close/>
                    <a:moveTo>
                      <a:pt x="403" y="58"/>
                    </a:moveTo>
                    <a:lnTo>
                      <a:pt x="461" y="58"/>
                    </a:lnTo>
                    <a:lnTo>
                      <a:pt x="461" y="0"/>
                    </a:lnTo>
                    <a:lnTo>
                      <a:pt x="403" y="0"/>
                    </a:lnTo>
                    <a:cubicBezTo>
                      <a:pt x="387" y="0"/>
                      <a:pt x="374" y="13"/>
                      <a:pt x="374" y="29"/>
                    </a:cubicBezTo>
                    <a:cubicBezTo>
                      <a:pt x="374" y="45"/>
                      <a:pt x="387" y="58"/>
                      <a:pt x="403" y="58"/>
                    </a:cubicBezTo>
                    <a:close/>
                    <a:moveTo>
                      <a:pt x="461" y="58"/>
                    </a:moveTo>
                    <a:lnTo>
                      <a:pt x="518" y="58"/>
                    </a:lnTo>
                    <a:cubicBezTo>
                      <a:pt x="534" y="58"/>
                      <a:pt x="547" y="45"/>
                      <a:pt x="547" y="29"/>
                    </a:cubicBezTo>
                    <a:cubicBezTo>
                      <a:pt x="547" y="13"/>
                      <a:pt x="534" y="0"/>
                      <a:pt x="518" y="0"/>
                    </a:cubicBezTo>
                    <a:lnTo>
                      <a:pt x="461" y="0"/>
                    </a:lnTo>
                    <a:lnTo>
                      <a:pt x="461" y="5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Rectangle 399">
                <a:extLst>
                  <a:ext uri="{FF2B5EF4-FFF2-40B4-BE49-F238E27FC236}">
                    <a16:creationId xmlns:a16="http://schemas.microsoft.com/office/drawing/2014/main" id="{EABE23D5-34BC-4E52-99B5-04F329B2B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495"/>
                <a:ext cx="409" cy="122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Rectangle 400">
                <a:extLst>
                  <a:ext uri="{FF2B5EF4-FFF2-40B4-BE49-F238E27FC236}">
                    <a16:creationId xmlns:a16="http://schemas.microsoft.com/office/drawing/2014/main" id="{9E116483-16E4-485B-8E62-587CC57DC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495"/>
                <a:ext cx="409" cy="1228"/>
              </a:xfrm>
              <a:prstGeom prst="rect">
                <a:avLst/>
              </a:prstGeom>
              <a:noFill/>
              <a:ln w="7938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Rectangle 401">
                <a:extLst>
                  <a:ext uri="{FF2B5EF4-FFF2-40B4-BE49-F238E27FC236}">
                    <a16:creationId xmlns:a16="http://schemas.microsoft.com/office/drawing/2014/main" id="{64945AA9-4B9A-4386-8078-5BA147F3F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2675"/>
                <a:ext cx="79" cy="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</a:rPr>
                  <a:t>VM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Freeform 402">
                <a:extLst>
                  <a:ext uri="{FF2B5EF4-FFF2-40B4-BE49-F238E27FC236}">
                    <a16:creationId xmlns:a16="http://schemas.microsoft.com/office/drawing/2014/main" id="{6900B5BB-AE2D-445B-ADC6-E1F8077E8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" y="1540"/>
                <a:ext cx="214" cy="171"/>
              </a:xfrm>
              <a:custGeom>
                <a:avLst/>
                <a:gdLst>
                  <a:gd name="T0" fmla="*/ 1331 w 1392"/>
                  <a:gd name="T1" fmla="*/ 0 h 1114"/>
                  <a:gd name="T2" fmla="*/ 61 w 1392"/>
                  <a:gd name="T3" fmla="*/ 0 h 1114"/>
                  <a:gd name="T4" fmla="*/ 0 w 1392"/>
                  <a:gd name="T5" fmla="*/ 61 h 1114"/>
                  <a:gd name="T6" fmla="*/ 0 w 1392"/>
                  <a:gd name="T7" fmla="*/ 1052 h 1114"/>
                  <a:gd name="T8" fmla="*/ 61 w 1392"/>
                  <a:gd name="T9" fmla="*/ 1114 h 1114"/>
                  <a:gd name="T10" fmla="*/ 1331 w 1392"/>
                  <a:gd name="T11" fmla="*/ 1114 h 1114"/>
                  <a:gd name="T12" fmla="*/ 1392 w 1392"/>
                  <a:gd name="T13" fmla="*/ 1052 h 1114"/>
                  <a:gd name="T14" fmla="*/ 1392 w 1392"/>
                  <a:gd name="T15" fmla="*/ 61 h 1114"/>
                  <a:gd name="T16" fmla="*/ 1331 w 1392"/>
                  <a:gd name="T17" fmla="*/ 0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2" h="1114">
                    <a:moveTo>
                      <a:pt x="1331" y="0"/>
                    </a:moveTo>
                    <a:lnTo>
                      <a:pt x="61" y="0"/>
                    </a:lnTo>
                    <a:cubicBezTo>
                      <a:pt x="28" y="0"/>
                      <a:pt x="0" y="28"/>
                      <a:pt x="0" y="61"/>
                    </a:cubicBezTo>
                    <a:lnTo>
                      <a:pt x="0" y="1052"/>
                    </a:lnTo>
                    <a:cubicBezTo>
                      <a:pt x="0" y="1086"/>
                      <a:pt x="28" y="1114"/>
                      <a:pt x="61" y="1114"/>
                    </a:cubicBezTo>
                    <a:lnTo>
                      <a:pt x="1331" y="1114"/>
                    </a:lnTo>
                    <a:cubicBezTo>
                      <a:pt x="1365" y="1114"/>
                      <a:pt x="1392" y="1086"/>
                      <a:pt x="1392" y="1052"/>
                    </a:cubicBezTo>
                    <a:lnTo>
                      <a:pt x="1392" y="61"/>
                    </a:lnTo>
                    <a:cubicBezTo>
                      <a:pt x="1392" y="28"/>
                      <a:pt x="1365" y="0"/>
                      <a:pt x="13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403">
                <a:extLst>
                  <a:ext uri="{FF2B5EF4-FFF2-40B4-BE49-F238E27FC236}">
                    <a16:creationId xmlns:a16="http://schemas.microsoft.com/office/drawing/2014/main" id="{96FC1740-A52A-4A9F-A495-8C57C4024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" y="1540"/>
                <a:ext cx="214" cy="171"/>
              </a:xfrm>
              <a:custGeom>
                <a:avLst/>
                <a:gdLst>
                  <a:gd name="T0" fmla="*/ 1331 w 1392"/>
                  <a:gd name="T1" fmla="*/ 0 h 1114"/>
                  <a:gd name="T2" fmla="*/ 61 w 1392"/>
                  <a:gd name="T3" fmla="*/ 0 h 1114"/>
                  <a:gd name="T4" fmla="*/ 0 w 1392"/>
                  <a:gd name="T5" fmla="*/ 61 h 1114"/>
                  <a:gd name="T6" fmla="*/ 0 w 1392"/>
                  <a:gd name="T7" fmla="*/ 1052 h 1114"/>
                  <a:gd name="T8" fmla="*/ 61 w 1392"/>
                  <a:gd name="T9" fmla="*/ 1114 h 1114"/>
                  <a:gd name="T10" fmla="*/ 1331 w 1392"/>
                  <a:gd name="T11" fmla="*/ 1114 h 1114"/>
                  <a:gd name="T12" fmla="*/ 1392 w 1392"/>
                  <a:gd name="T13" fmla="*/ 1052 h 1114"/>
                  <a:gd name="T14" fmla="*/ 1392 w 1392"/>
                  <a:gd name="T15" fmla="*/ 61 h 1114"/>
                  <a:gd name="T16" fmla="*/ 1331 w 1392"/>
                  <a:gd name="T17" fmla="*/ 0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92" h="1114">
                    <a:moveTo>
                      <a:pt x="1331" y="0"/>
                    </a:moveTo>
                    <a:lnTo>
                      <a:pt x="61" y="0"/>
                    </a:lnTo>
                    <a:cubicBezTo>
                      <a:pt x="28" y="0"/>
                      <a:pt x="0" y="28"/>
                      <a:pt x="0" y="61"/>
                    </a:cubicBezTo>
                    <a:lnTo>
                      <a:pt x="0" y="1052"/>
                    </a:lnTo>
                    <a:cubicBezTo>
                      <a:pt x="0" y="1086"/>
                      <a:pt x="28" y="1114"/>
                      <a:pt x="61" y="1114"/>
                    </a:cubicBezTo>
                    <a:lnTo>
                      <a:pt x="1331" y="1114"/>
                    </a:lnTo>
                    <a:cubicBezTo>
                      <a:pt x="1365" y="1114"/>
                      <a:pt x="1392" y="1086"/>
                      <a:pt x="1392" y="1052"/>
                    </a:cubicBezTo>
                    <a:lnTo>
                      <a:pt x="1392" y="61"/>
                    </a:lnTo>
                    <a:cubicBezTo>
                      <a:pt x="1392" y="28"/>
                      <a:pt x="1365" y="0"/>
                      <a:pt x="1331" y="0"/>
                    </a:cubicBezTo>
                    <a:close/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404">
                <a:extLst>
                  <a:ext uri="{FF2B5EF4-FFF2-40B4-BE49-F238E27FC236}">
                    <a16:creationId xmlns:a16="http://schemas.microsoft.com/office/drawing/2014/main" id="{3BBE0FD9-BC03-4C96-A770-D003EEDA5E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1" y="1580"/>
                <a:ext cx="81" cy="54"/>
              </a:xfrm>
              <a:custGeom>
                <a:avLst/>
                <a:gdLst>
                  <a:gd name="T0" fmla="*/ 0 w 81"/>
                  <a:gd name="T1" fmla="*/ 54 h 54"/>
                  <a:gd name="T2" fmla="*/ 81 w 81"/>
                  <a:gd name="T3" fmla="*/ 54 h 54"/>
                  <a:gd name="T4" fmla="*/ 81 w 81"/>
                  <a:gd name="T5" fmla="*/ 0 h 54"/>
                  <a:gd name="T6" fmla="*/ 0 w 81"/>
                  <a:gd name="T7" fmla="*/ 0 h 54"/>
                  <a:gd name="T8" fmla="*/ 0 w 81"/>
                  <a:gd name="T9" fmla="*/ 54 h 54"/>
                  <a:gd name="T10" fmla="*/ 58 w 81"/>
                  <a:gd name="T11" fmla="*/ 38 h 54"/>
                  <a:gd name="T12" fmla="*/ 43 w 81"/>
                  <a:gd name="T13" fmla="*/ 47 h 54"/>
                  <a:gd name="T14" fmla="*/ 43 w 81"/>
                  <a:gd name="T15" fmla="*/ 29 h 54"/>
                  <a:gd name="T16" fmla="*/ 58 w 81"/>
                  <a:gd name="T17" fmla="*/ 21 h 54"/>
                  <a:gd name="T18" fmla="*/ 58 w 81"/>
                  <a:gd name="T19" fmla="*/ 38 h 54"/>
                  <a:gd name="T20" fmla="*/ 42 w 81"/>
                  <a:gd name="T21" fmla="*/ 9 h 54"/>
                  <a:gd name="T22" fmla="*/ 57 w 81"/>
                  <a:gd name="T23" fmla="*/ 18 h 54"/>
                  <a:gd name="T24" fmla="*/ 42 w 81"/>
                  <a:gd name="T25" fmla="*/ 27 h 54"/>
                  <a:gd name="T26" fmla="*/ 27 w 81"/>
                  <a:gd name="T27" fmla="*/ 18 h 54"/>
                  <a:gd name="T28" fmla="*/ 42 w 81"/>
                  <a:gd name="T29" fmla="*/ 9 h 54"/>
                  <a:gd name="T30" fmla="*/ 25 w 81"/>
                  <a:gd name="T31" fmla="*/ 21 h 54"/>
                  <a:gd name="T32" fmla="*/ 40 w 81"/>
                  <a:gd name="T33" fmla="*/ 29 h 54"/>
                  <a:gd name="T34" fmla="*/ 40 w 81"/>
                  <a:gd name="T35" fmla="*/ 47 h 54"/>
                  <a:gd name="T36" fmla="*/ 25 w 81"/>
                  <a:gd name="T37" fmla="*/ 38 h 54"/>
                  <a:gd name="T38" fmla="*/ 25 w 81"/>
                  <a:gd name="T39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54">
                    <a:moveTo>
                      <a:pt x="0" y="54"/>
                    </a:moveTo>
                    <a:lnTo>
                      <a:pt x="81" y="54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54"/>
                    </a:lnTo>
                    <a:close/>
                    <a:moveTo>
                      <a:pt x="58" y="38"/>
                    </a:moveTo>
                    <a:lnTo>
                      <a:pt x="43" y="47"/>
                    </a:lnTo>
                    <a:lnTo>
                      <a:pt x="43" y="29"/>
                    </a:lnTo>
                    <a:lnTo>
                      <a:pt x="58" y="21"/>
                    </a:lnTo>
                    <a:lnTo>
                      <a:pt x="58" y="38"/>
                    </a:lnTo>
                    <a:close/>
                    <a:moveTo>
                      <a:pt x="42" y="9"/>
                    </a:moveTo>
                    <a:lnTo>
                      <a:pt x="57" y="18"/>
                    </a:lnTo>
                    <a:lnTo>
                      <a:pt x="42" y="27"/>
                    </a:lnTo>
                    <a:lnTo>
                      <a:pt x="27" y="18"/>
                    </a:lnTo>
                    <a:lnTo>
                      <a:pt x="42" y="9"/>
                    </a:lnTo>
                    <a:close/>
                    <a:moveTo>
                      <a:pt x="25" y="21"/>
                    </a:moveTo>
                    <a:lnTo>
                      <a:pt x="40" y="29"/>
                    </a:lnTo>
                    <a:lnTo>
                      <a:pt x="40" y="47"/>
                    </a:lnTo>
                    <a:lnTo>
                      <a:pt x="25" y="38"/>
                    </a:lnTo>
                    <a:lnTo>
                      <a:pt x="25" y="21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Freeform 405">
                <a:extLst>
                  <a:ext uri="{FF2B5EF4-FFF2-40B4-BE49-F238E27FC236}">
                    <a16:creationId xmlns:a16="http://schemas.microsoft.com/office/drawing/2014/main" id="{F790E1F3-4687-4DD3-B875-2E57FACAA6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1" y="1540"/>
                <a:ext cx="214" cy="171"/>
              </a:xfrm>
              <a:custGeom>
                <a:avLst/>
                <a:gdLst>
                  <a:gd name="T0" fmla="*/ 61 w 1392"/>
                  <a:gd name="T1" fmla="*/ 0 h 1114"/>
                  <a:gd name="T2" fmla="*/ 0 w 1392"/>
                  <a:gd name="T3" fmla="*/ 1052 h 1114"/>
                  <a:gd name="T4" fmla="*/ 1331 w 1392"/>
                  <a:gd name="T5" fmla="*/ 1114 h 1114"/>
                  <a:gd name="T6" fmla="*/ 1392 w 1392"/>
                  <a:gd name="T7" fmla="*/ 61 h 1114"/>
                  <a:gd name="T8" fmla="*/ 692 w 1392"/>
                  <a:gd name="T9" fmla="*/ 922 h 1114"/>
                  <a:gd name="T10" fmla="*/ 652 w 1392"/>
                  <a:gd name="T11" fmla="*/ 1040 h 1114"/>
                  <a:gd name="T12" fmla="*/ 644 w 1392"/>
                  <a:gd name="T13" fmla="*/ 1042 h 1114"/>
                  <a:gd name="T14" fmla="*/ 629 w 1392"/>
                  <a:gd name="T15" fmla="*/ 1042 h 1114"/>
                  <a:gd name="T16" fmla="*/ 621 w 1392"/>
                  <a:gd name="T17" fmla="*/ 1041 h 1114"/>
                  <a:gd name="T18" fmla="*/ 618 w 1392"/>
                  <a:gd name="T19" fmla="*/ 1039 h 1114"/>
                  <a:gd name="T20" fmla="*/ 578 w 1392"/>
                  <a:gd name="T21" fmla="*/ 922 h 1114"/>
                  <a:gd name="T22" fmla="*/ 578 w 1392"/>
                  <a:gd name="T23" fmla="*/ 913 h 1114"/>
                  <a:gd name="T24" fmla="*/ 590 w 1392"/>
                  <a:gd name="T25" fmla="*/ 911 h 1114"/>
                  <a:gd name="T26" fmla="*/ 601 w 1392"/>
                  <a:gd name="T27" fmla="*/ 912 h 1114"/>
                  <a:gd name="T28" fmla="*/ 604 w 1392"/>
                  <a:gd name="T29" fmla="*/ 916 h 1114"/>
                  <a:gd name="T30" fmla="*/ 636 w 1392"/>
                  <a:gd name="T31" fmla="*/ 1016 h 1114"/>
                  <a:gd name="T32" fmla="*/ 668 w 1392"/>
                  <a:gd name="T33" fmla="*/ 914 h 1114"/>
                  <a:gd name="T34" fmla="*/ 674 w 1392"/>
                  <a:gd name="T35" fmla="*/ 912 h 1114"/>
                  <a:gd name="T36" fmla="*/ 689 w 1392"/>
                  <a:gd name="T37" fmla="*/ 912 h 1114"/>
                  <a:gd name="T38" fmla="*/ 693 w 1392"/>
                  <a:gd name="T39" fmla="*/ 916 h 1114"/>
                  <a:gd name="T40" fmla="*/ 861 w 1392"/>
                  <a:gd name="T41" fmla="*/ 1038 h 1114"/>
                  <a:gd name="T42" fmla="*/ 858 w 1392"/>
                  <a:gd name="T43" fmla="*/ 1041 h 1114"/>
                  <a:gd name="T44" fmla="*/ 848 w 1392"/>
                  <a:gd name="T45" fmla="*/ 1042 h 1114"/>
                  <a:gd name="T46" fmla="*/ 839 w 1392"/>
                  <a:gd name="T47" fmla="*/ 1041 h 1114"/>
                  <a:gd name="T48" fmla="*/ 836 w 1392"/>
                  <a:gd name="T49" fmla="*/ 1038 h 1114"/>
                  <a:gd name="T50" fmla="*/ 836 w 1392"/>
                  <a:gd name="T51" fmla="*/ 933 h 1114"/>
                  <a:gd name="T52" fmla="*/ 797 w 1392"/>
                  <a:gd name="T53" fmla="*/ 1040 h 1114"/>
                  <a:gd name="T54" fmla="*/ 790 w 1392"/>
                  <a:gd name="T55" fmla="*/ 1042 h 1114"/>
                  <a:gd name="T56" fmla="*/ 779 w 1392"/>
                  <a:gd name="T57" fmla="*/ 1042 h 1114"/>
                  <a:gd name="T58" fmla="*/ 772 w 1392"/>
                  <a:gd name="T59" fmla="*/ 1040 h 1114"/>
                  <a:gd name="T60" fmla="*/ 735 w 1392"/>
                  <a:gd name="T61" fmla="*/ 933 h 1114"/>
                  <a:gd name="T62" fmla="*/ 735 w 1392"/>
                  <a:gd name="T63" fmla="*/ 1038 h 1114"/>
                  <a:gd name="T64" fmla="*/ 732 w 1392"/>
                  <a:gd name="T65" fmla="*/ 1041 h 1114"/>
                  <a:gd name="T66" fmla="*/ 722 w 1392"/>
                  <a:gd name="T67" fmla="*/ 1042 h 1114"/>
                  <a:gd name="T68" fmla="*/ 712 w 1392"/>
                  <a:gd name="T69" fmla="*/ 1041 h 1114"/>
                  <a:gd name="T70" fmla="*/ 710 w 1392"/>
                  <a:gd name="T71" fmla="*/ 1038 h 1114"/>
                  <a:gd name="T72" fmla="*/ 712 w 1392"/>
                  <a:gd name="T73" fmla="*/ 915 h 1114"/>
                  <a:gd name="T74" fmla="*/ 737 w 1392"/>
                  <a:gd name="T75" fmla="*/ 912 h 1114"/>
                  <a:gd name="T76" fmla="*/ 750 w 1392"/>
                  <a:gd name="T77" fmla="*/ 915 h 1114"/>
                  <a:gd name="T78" fmla="*/ 757 w 1392"/>
                  <a:gd name="T79" fmla="*/ 927 h 1114"/>
                  <a:gd name="T80" fmla="*/ 786 w 1392"/>
                  <a:gd name="T81" fmla="*/ 1004 h 1114"/>
                  <a:gd name="T82" fmla="*/ 818 w 1392"/>
                  <a:gd name="T83" fmla="*/ 920 h 1114"/>
                  <a:gd name="T84" fmla="*/ 826 w 1392"/>
                  <a:gd name="T85" fmla="*/ 913 h 1114"/>
                  <a:gd name="T86" fmla="*/ 850 w 1392"/>
                  <a:gd name="T87" fmla="*/ 912 h 1114"/>
                  <a:gd name="T88" fmla="*/ 858 w 1392"/>
                  <a:gd name="T89" fmla="*/ 915 h 1114"/>
                  <a:gd name="T90" fmla="*/ 861 w 1392"/>
                  <a:gd name="T91" fmla="*/ 922 h 1114"/>
                  <a:gd name="T92" fmla="*/ 861 w 1392"/>
                  <a:gd name="T93" fmla="*/ 1038 h 1114"/>
                  <a:gd name="T94" fmla="*/ 991 w 1392"/>
                  <a:gd name="T95" fmla="*/ 657 h 1114"/>
                  <a:gd name="T96" fmla="*/ 919 w 1392"/>
                  <a:gd name="T97" fmla="*/ 741 h 1114"/>
                  <a:gd name="T98" fmla="*/ 518 w 1392"/>
                  <a:gd name="T99" fmla="*/ 771 h 1114"/>
                  <a:gd name="T100" fmla="*/ 635 w 1392"/>
                  <a:gd name="T101" fmla="*/ 657 h 1114"/>
                  <a:gd name="T102" fmla="*/ 413 w 1392"/>
                  <a:gd name="T103" fmla="*/ 623 h 1114"/>
                  <a:gd name="T104" fmla="*/ 446 w 1392"/>
                  <a:gd name="T105" fmla="*/ 218 h 1114"/>
                  <a:gd name="T106" fmla="*/ 1025 w 1392"/>
                  <a:gd name="T107" fmla="*/ 252 h 1114"/>
                  <a:gd name="T108" fmla="*/ 1025 w 1392"/>
                  <a:gd name="T109" fmla="*/ 623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92" h="1114">
                    <a:moveTo>
                      <a:pt x="1331" y="0"/>
                    </a:moveTo>
                    <a:lnTo>
                      <a:pt x="61" y="0"/>
                    </a:lnTo>
                    <a:cubicBezTo>
                      <a:pt x="28" y="0"/>
                      <a:pt x="0" y="28"/>
                      <a:pt x="0" y="61"/>
                    </a:cubicBezTo>
                    <a:lnTo>
                      <a:pt x="0" y="1052"/>
                    </a:lnTo>
                    <a:cubicBezTo>
                      <a:pt x="0" y="1086"/>
                      <a:pt x="28" y="1114"/>
                      <a:pt x="61" y="1114"/>
                    </a:cubicBezTo>
                    <a:lnTo>
                      <a:pt x="1331" y="1114"/>
                    </a:lnTo>
                    <a:cubicBezTo>
                      <a:pt x="1365" y="1114"/>
                      <a:pt x="1392" y="1086"/>
                      <a:pt x="1392" y="1052"/>
                    </a:cubicBezTo>
                    <a:lnTo>
                      <a:pt x="1392" y="61"/>
                    </a:lnTo>
                    <a:cubicBezTo>
                      <a:pt x="1392" y="28"/>
                      <a:pt x="1365" y="0"/>
                      <a:pt x="1331" y="0"/>
                    </a:cubicBezTo>
                    <a:close/>
                    <a:moveTo>
                      <a:pt x="692" y="922"/>
                    </a:moveTo>
                    <a:lnTo>
                      <a:pt x="653" y="1037"/>
                    </a:lnTo>
                    <a:cubicBezTo>
                      <a:pt x="653" y="1038"/>
                      <a:pt x="652" y="1039"/>
                      <a:pt x="652" y="1040"/>
                    </a:cubicBezTo>
                    <a:cubicBezTo>
                      <a:pt x="651" y="1041"/>
                      <a:pt x="650" y="1041"/>
                      <a:pt x="649" y="1041"/>
                    </a:cubicBezTo>
                    <a:cubicBezTo>
                      <a:pt x="648" y="1042"/>
                      <a:pt x="646" y="1042"/>
                      <a:pt x="644" y="1042"/>
                    </a:cubicBezTo>
                    <a:cubicBezTo>
                      <a:pt x="642" y="1042"/>
                      <a:pt x="639" y="1042"/>
                      <a:pt x="636" y="1042"/>
                    </a:cubicBezTo>
                    <a:cubicBezTo>
                      <a:pt x="633" y="1042"/>
                      <a:pt x="631" y="1042"/>
                      <a:pt x="629" y="1042"/>
                    </a:cubicBezTo>
                    <a:cubicBezTo>
                      <a:pt x="627" y="1042"/>
                      <a:pt x="626" y="1042"/>
                      <a:pt x="624" y="1042"/>
                    </a:cubicBezTo>
                    <a:cubicBezTo>
                      <a:pt x="623" y="1042"/>
                      <a:pt x="622" y="1042"/>
                      <a:pt x="621" y="1041"/>
                    </a:cubicBezTo>
                    <a:cubicBezTo>
                      <a:pt x="620" y="1041"/>
                      <a:pt x="619" y="1041"/>
                      <a:pt x="619" y="1040"/>
                    </a:cubicBezTo>
                    <a:cubicBezTo>
                      <a:pt x="618" y="1040"/>
                      <a:pt x="618" y="1040"/>
                      <a:pt x="618" y="1039"/>
                    </a:cubicBezTo>
                    <a:cubicBezTo>
                      <a:pt x="617" y="1038"/>
                      <a:pt x="617" y="1038"/>
                      <a:pt x="617" y="1037"/>
                    </a:cubicBezTo>
                    <a:lnTo>
                      <a:pt x="578" y="922"/>
                    </a:lnTo>
                    <a:cubicBezTo>
                      <a:pt x="577" y="919"/>
                      <a:pt x="577" y="917"/>
                      <a:pt x="577" y="916"/>
                    </a:cubicBezTo>
                    <a:cubicBezTo>
                      <a:pt x="576" y="915"/>
                      <a:pt x="577" y="914"/>
                      <a:pt x="578" y="913"/>
                    </a:cubicBezTo>
                    <a:cubicBezTo>
                      <a:pt x="578" y="912"/>
                      <a:pt x="580" y="912"/>
                      <a:pt x="582" y="912"/>
                    </a:cubicBezTo>
                    <a:cubicBezTo>
                      <a:pt x="584" y="911"/>
                      <a:pt x="587" y="911"/>
                      <a:pt x="590" y="911"/>
                    </a:cubicBezTo>
                    <a:cubicBezTo>
                      <a:pt x="593" y="911"/>
                      <a:pt x="596" y="911"/>
                      <a:pt x="597" y="912"/>
                    </a:cubicBezTo>
                    <a:cubicBezTo>
                      <a:pt x="599" y="912"/>
                      <a:pt x="601" y="912"/>
                      <a:pt x="601" y="912"/>
                    </a:cubicBezTo>
                    <a:cubicBezTo>
                      <a:pt x="602" y="913"/>
                      <a:pt x="603" y="913"/>
                      <a:pt x="603" y="914"/>
                    </a:cubicBezTo>
                    <a:cubicBezTo>
                      <a:pt x="604" y="914"/>
                      <a:pt x="604" y="915"/>
                      <a:pt x="604" y="916"/>
                    </a:cubicBezTo>
                    <a:lnTo>
                      <a:pt x="636" y="1016"/>
                    </a:lnTo>
                    <a:lnTo>
                      <a:pt x="636" y="1016"/>
                    </a:lnTo>
                    <a:lnTo>
                      <a:pt x="667" y="917"/>
                    </a:lnTo>
                    <a:cubicBezTo>
                      <a:pt x="667" y="916"/>
                      <a:pt x="668" y="915"/>
                      <a:pt x="668" y="914"/>
                    </a:cubicBezTo>
                    <a:cubicBezTo>
                      <a:pt x="669" y="913"/>
                      <a:pt x="669" y="913"/>
                      <a:pt x="670" y="912"/>
                    </a:cubicBezTo>
                    <a:cubicBezTo>
                      <a:pt x="671" y="912"/>
                      <a:pt x="673" y="912"/>
                      <a:pt x="674" y="912"/>
                    </a:cubicBezTo>
                    <a:cubicBezTo>
                      <a:pt x="676" y="911"/>
                      <a:pt x="679" y="911"/>
                      <a:pt x="682" y="911"/>
                    </a:cubicBezTo>
                    <a:cubicBezTo>
                      <a:pt x="685" y="911"/>
                      <a:pt x="687" y="911"/>
                      <a:pt x="689" y="912"/>
                    </a:cubicBezTo>
                    <a:cubicBezTo>
                      <a:pt x="691" y="912"/>
                      <a:pt x="692" y="912"/>
                      <a:pt x="692" y="913"/>
                    </a:cubicBezTo>
                    <a:cubicBezTo>
                      <a:pt x="693" y="914"/>
                      <a:pt x="693" y="915"/>
                      <a:pt x="693" y="916"/>
                    </a:cubicBezTo>
                    <a:cubicBezTo>
                      <a:pt x="693" y="918"/>
                      <a:pt x="692" y="920"/>
                      <a:pt x="692" y="922"/>
                    </a:cubicBezTo>
                    <a:close/>
                    <a:moveTo>
                      <a:pt x="861" y="1038"/>
                    </a:moveTo>
                    <a:cubicBezTo>
                      <a:pt x="861" y="1039"/>
                      <a:pt x="861" y="1039"/>
                      <a:pt x="860" y="1040"/>
                    </a:cubicBezTo>
                    <a:cubicBezTo>
                      <a:pt x="860" y="1040"/>
                      <a:pt x="859" y="1041"/>
                      <a:pt x="858" y="1041"/>
                    </a:cubicBezTo>
                    <a:cubicBezTo>
                      <a:pt x="857" y="1042"/>
                      <a:pt x="856" y="1042"/>
                      <a:pt x="855" y="1042"/>
                    </a:cubicBezTo>
                    <a:cubicBezTo>
                      <a:pt x="853" y="1042"/>
                      <a:pt x="851" y="1042"/>
                      <a:pt x="848" y="1042"/>
                    </a:cubicBezTo>
                    <a:cubicBezTo>
                      <a:pt x="846" y="1042"/>
                      <a:pt x="844" y="1042"/>
                      <a:pt x="842" y="1042"/>
                    </a:cubicBezTo>
                    <a:cubicBezTo>
                      <a:pt x="841" y="1042"/>
                      <a:pt x="840" y="1042"/>
                      <a:pt x="839" y="1041"/>
                    </a:cubicBezTo>
                    <a:cubicBezTo>
                      <a:pt x="838" y="1041"/>
                      <a:pt x="837" y="1040"/>
                      <a:pt x="837" y="1040"/>
                    </a:cubicBezTo>
                    <a:cubicBezTo>
                      <a:pt x="836" y="1039"/>
                      <a:pt x="836" y="1039"/>
                      <a:pt x="836" y="1038"/>
                    </a:cubicBezTo>
                    <a:lnTo>
                      <a:pt x="836" y="933"/>
                    </a:lnTo>
                    <a:lnTo>
                      <a:pt x="836" y="933"/>
                    </a:lnTo>
                    <a:lnTo>
                      <a:pt x="798" y="1038"/>
                    </a:lnTo>
                    <a:cubicBezTo>
                      <a:pt x="798" y="1039"/>
                      <a:pt x="798" y="1040"/>
                      <a:pt x="797" y="1040"/>
                    </a:cubicBezTo>
                    <a:cubicBezTo>
                      <a:pt x="796" y="1041"/>
                      <a:pt x="795" y="1041"/>
                      <a:pt x="794" y="1042"/>
                    </a:cubicBezTo>
                    <a:cubicBezTo>
                      <a:pt x="793" y="1042"/>
                      <a:pt x="792" y="1042"/>
                      <a:pt x="790" y="1042"/>
                    </a:cubicBezTo>
                    <a:cubicBezTo>
                      <a:pt x="789" y="1042"/>
                      <a:pt x="787" y="1042"/>
                      <a:pt x="785" y="1042"/>
                    </a:cubicBezTo>
                    <a:cubicBezTo>
                      <a:pt x="782" y="1042"/>
                      <a:pt x="780" y="1042"/>
                      <a:pt x="779" y="1042"/>
                    </a:cubicBezTo>
                    <a:cubicBezTo>
                      <a:pt x="777" y="1042"/>
                      <a:pt x="776" y="1042"/>
                      <a:pt x="775" y="1041"/>
                    </a:cubicBezTo>
                    <a:cubicBezTo>
                      <a:pt x="774" y="1041"/>
                      <a:pt x="773" y="1040"/>
                      <a:pt x="772" y="1040"/>
                    </a:cubicBezTo>
                    <a:cubicBezTo>
                      <a:pt x="772" y="1039"/>
                      <a:pt x="771" y="1039"/>
                      <a:pt x="771" y="1038"/>
                    </a:cubicBezTo>
                    <a:lnTo>
                      <a:pt x="735" y="933"/>
                    </a:lnTo>
                    <a:lnTo>
                      <a:pt x="735" y="933"/>
                    </a:lnTo>
                    <a:lnTo>
                      <a:pt x="735" y="1038"/>
                    </a:lnTo>
                    <a:cubicBezTo>
                      <a:pt x="735" y="1039"/>
                      <a:pt x="734" y="1039"/>
                      <a:pt x="734" y="1040"/>
                    </a:cubicBezTo>
                    <a:cubicBezTo>
                      <a:pt x="734" y="1040"/>
                      <a:pt x="733" y="1041"/>
                      <a:pt x="732" y="1041"/>
                    </a:cubicBezTo>
                    <a:cubicBezTo>
                      <a:pt x="731" y="1042"/>
                      <a:pt x="730" y="1042"/>
                      <a:pt x="728" y="1042"/>
                    </a:cubicBezTo>
                    <a:cubicBezTo>
                      <a:pt x="727" y="1042"/>
                      <a:pt x="725" y="1042"/>
                      <a:pt x="722" y="1042"/>
                    </a:cubicBezTo>
                    <a:cubicBezTo>
                      <a:pt x="720" y="1042"/>
                      <a:pt x="718" y="1042"/>
                      <a:pt x="716" y="1042"/>
                    </a:cubicBezTo>
                    <a:cubicBezTo>
                      <a:pt x="714" y="1042"/>
                      <a:pt x="713" y="1042"/>
                      <a:pt x="712" y="1041"/>
                    </a:cubicBezTo>
                    <a:cubicBezTo>
                      <a:pt x="711" y="1041"/>
                      <a:pt x="711" y="1040"/>
                      <a:pt x="710" y="1040"/>
                    </a:cubicBezTo>
                    <a:cubicBezTo>
                      <a:pt x="710" y="1039"/>
                      <a:pt x="710" y="1039"/>
                      <a:pt x="710" y="1038"/>
                    </a:cubicBezTo>
                    <a:lnTo>
                      <a:pt x="710" y="922"/>
                    </a:lnTo>
                    <a:cubicBezTo>
                      <a:pt x="710" y="919"/>
                      <a:pt x="711" y="916"/>
                      <a:pt x="712" y="915"/>
                    </a:cubicBezTo>
                    <a:cubicBezTo>
                      <a:pt x="714" y="913"/>
                      <a:pt x="717" y="912"/>
                      <a:pt x="720" y="912"/>
                    </a:cubicBezTo>
                    <a:lnTo>
                      <a:pt x="737" y="912"/>
                    </a:lnTo>
                    <a:cubicBezTo>
                      <a:pt x="740" y="912"/>
                      <a:pt x="743" y="912"/>
                      <a:pt x="745" y="913"/>
                    </a:cubicBezTo>
                    <a:cubicBezTo>
                      <a:pt x="747" y="913"/>
                      <a:pt x="749" y="914"/>
                      <a:pt x="750" y="915"/>
                    </a:cubicBezTo>
                    <a:cubicBezTo>
                      <a:pt x="752" y="916"/>
                      <a:pt x="753" y="918"/>
                      <a:pt x="754" y="920"/>
                    </a:cubicBezTo>
                    <a:cubicBezTo>
                      <a:pt x="756" y="922"/>
                      <a:pt x="757" y="924"/>
                      <a:pt x="757" y="927"/>
                    </a:cubicBezTo>
                    <a:lnTo>
                      <a:pt x="785" y="1004"/>
                    </a:lnTo>
                    <a:lnTo>
                      <a:pt x="786" y="1004"/>
                    </a:lnTo>
                    <a:lnTo>
                      <a:pt x="815" y="927"/>
                    </a:lnTo>
                    <a:cubicBezTo>
                      <a:pt x="816" y="924"/>
                      <a:pt x="817" y="922"/>
                      <a:pt x="818" y="920"/>
                    </a:cubicBezTo>
                    <a:cubicBezTo>
                      <a:pt x="819" y="918"/>
                      <a:pt x="820" y="916"/>
                      <a:pt x="821" y="915"/>
                    </a:cubicBezTo>
                    <a:cubicBezTo>
                      <a:pt x="823" y="914"/>
                      <a:pt x="824" y="913"/>
                      <a:pt x="826" y="913"/>
                    </a:cubicBezTo>
                    <a:cubicBezTo>
                      <a:pt x="828" y="912"/>
                      <a:pt x="830" y="912"/>
                      <a:pt x="833" y="912"/>
                    </a:cubicBezTo>
                    <a:lnTo>
                      <a:pt x="850" y="912"/>
                    </a:lnTo>
                    <a:cubicBezTo>
                      <a:pt x="852" y="912"/>
                      <a:pt x="854" y="912"/>
                      <a:pt x="855" y="913"/>
                    </a:cubicBezTo>
                    <a:cubicBezTo>
                      <a:pt x="856" y="913"/>
                      <a:pt x="858" y="914"/>
                      <a:pt x="858" y="915"/>
                    </a:cubicBezTo>
                    <a:cubicBezTo>
                      <a:pt x="859" y="916"/>
                      <a:pt x="860" y="917"/>
                      <a:pt x="860" y="918"/>
                    </a:cubicBezTo>
                    <a:cubicBezTo>
                      <a:pt x="861" y="919"/>
                      <a:pt x="861" y="921"/>
                      <a:pt x="861" y="922"/>
                    </a:cubicBezTo>
                    <a:lnTo>
                      <a:pt x="861" y="1038"/>
                    </a:lnTo>
                    <a:lnTo>
                      <a:pt x="861" y="1038"/>
                    </a:lnTo>
                    <a:close/>
                    <a:moveTo>
                      <a:pt x="1025" y="623"/>
                    </a:moveTo>
                    <a:cubicBezTo>
                      <a:pt x="1025" y="642"/>
                      <a:pt x="1010" y="657"/>
                      <a:pt x="991" y="657"/>
                    </a:cubicBezTo>
                    <a:lnTo>
                      <a:pt x="800" y="657"/>
                    </a:lnTo>
                    <a:cubicBezTo>
                      <a:pt x="781" y="731"/>
                      <a:pt x="790" y="741"/>
                      <a:pt x="919" y="741"/>
                    </a:cubicBezTo>
                    <a:lnTo>
                      <a:pt x="919" y="771"/>
                    </a:lnTo>
                    <a:lnTo>
                      <a:pt x="518" y="771"/>
                    </a:lnTo>
                    <a:lnTo>
                      <a:pt x="518" y="741"/>
                    </a:lnTo>
                    <a:cubicBezTo>
                      <a:pt x="634" y="741"/>
                      <a:pt x="653" y="731"/>
                      <a:pt x="635" y="657"/>
                    </a:cubicBezTo>
                    <a:lnTo>
                      <a:pt x="446" y="657"/>
                    </a:lnTo>
                    <a:cubicBezTo>
                      <a:pt x="428" y="657"/>
                      <a:pt x="413" y="642"/>
                      <a:pt x="413" y="623"/>
                    </a:cubicBezTo>
                    <a:lnTo>
                      <a:pt x="413" y="252"/>
                    </a:lnTo>
                    <a:cubicBezTo>
                      <a:pt x="413" y="233"/>
                      <a:pt x="428" y="218"/>
                      <a:pt x="446" y="218"/>
                    </a:cubicBezTo>
                    <a:lnTo>
                      <a:pt x="991" y="218"/>
                    </a:lnTo>
                    <a:cubicBezTo>
                      <a:pt x="1010" y="218"/>
                      <a:pt x="1025" y="233"/>
                      <a:pt x="1025" y="252"/>
                    </a:cubicBezTo>
                    <a:lnTo>
                      <a:pt x="1025" y="623"/>
                    </a:lnTo>
                    <a:lnTo>
                      <a:pt x="1025" y="623"/>
                    </a:lnTo>
                    <a:close/>
                  </a:path>
                </a:pathLst>
              </a:custGeom>
              <a:solidFill>
                <a:srgbClr val="0078D7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8" name="Rectangle 407">
              <a:extLst>
                <a:ext uri="{FF2B5EF4-FFF2-40B4-BE49-F238E27FC236}">
                  <a16:creationId xmlns:a16="http://schemas.microsoft.com/office/drawing/2014/main" id="{F76EA013-AE3B-425B-B4F5-2AA317C81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719"/>
              <a:ext cx="33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 Server  X or empty slot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Freeform 408">
              <a:extLst>
                <a:ext uri="{FF2B5EF4-FFF2-40B4-BE49-F238E27FC236}">
                  <a16:creationId xmlns:a16="http://schemas.microsoft.com/office/drawing/2014/main" id="{73035CB6-7BED-46C4-98FA-F0815BA14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" y="1826"/>
              <a:ext cx="214" cy="171"/>
            </a:xfrm>
            <a:custGeom>
              <a:avLst/>
              <a:gdLst>
                <a:gd name="T0" fmla="*/ 1331 w 1392"/>
                <a:gd name="T1" fmla="*/ 0 h 1114"/>
                <a:gd name="T2" fmla="*/ 61 w 1392"/>
                <a:gd name="T3" fmla="*/ 0 h 1114"/>
                <a:gd name="T4" fmla="*/ 0 w 1392"/>
                <a:gd name="T5" fmla="*/ 61 h 1114"/>
                <a:gd name="T6" fmla="*/ 0 w 1392"/>
                <a:gd name="T7" fmla="*/ 1052 h 1114"/>
                <a:gd name="T8" fmla="*/ 61 w 1392"/>
                <a:gd name="T9" fmla="*/ 1114 h 1114"/>
                <a:gd name="T10" fmla="*/ 1331 w 1392"/>
                <a:gd name="T11" fmla="*/ 1114 h 1114"/>
                <a:gd name="T12" fmla="*/ 1392 w 1392"/>
                <a:gd name="T13" fmla="*/ 1052 h 1114"/>
                <a:gd name="T14" fmla="*/ 1392 w 1392"/>
                <a:gd name="T15" fmla="*/ 61 h 1114"/>
                <a:gd name="T16" fmla="*/ 1331 w 1392"/>
                <a:gd name="T1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1114">
                  <a:moveTo>
                    <a:pt x="1331" y="0"/>
                  </a:moveTo>
                  <a:lnTo>
                    <a:pt x="61" y="0"/>
                  </a:lnTo>
                  <a:cubicBezTo>
                    <a:pt x="28" y="0"/>
                    <a:pt x="0" y="28"/>
                    <a:pt x="0" y="61"/>
                  </a:cubicBezTo>
                  <a:lnTo>
                    <a:pt x="0" y="1052"/>
                  </a:lnTo>
                  <a:cubicBezTo>
                    <a:pt x="0" y="1086"/>
                    <a:pt x="28" y="1114"/>
                    <a:pt x="61" y="1114"/>
                  </a:cubicBezTo>
                  <a:lnTo>
                    <a:pt x="1331" y="1114"/>
                  </a:lnTo>
                  <a:cubicBezTo>
                    <a:pt x="1365" y="1114"/>
                    <a:pt x="1392" y="1086"/>
                    <a:pt x="1392" y="1052"/>
                  </a:cubicBezTo>
                  <a:lnTo>
                    <a:pt x="1392" y="61"/>
                  </a:lnTo>
                  <a:cubicBezTo>
                    <a:pt x="1392" y="28"/>
                    <a:pt x="1365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409">
              <a:extLst>
                <a:ext uri="{FF2B5EF4-FFF2-40B4-BE49-F238E27FC236}">
                  <a16:creationId xmlns:a16="http://schemas.microsoft.com/office/drawing/2014/main" id="{9ACD1D5C-5592-43EB-8FEF-0A7F0355D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" y="1826"/>
              <a:ext cx="214" cy="171"/>
            </a:xfrm>
            <a:custGeom>
              <a:avLst/>
              <a:gdLst>
                <a:gd name="T0" fmla="*/ 1331 w 1392"/>
                <a:gd name="T1" fmla="*/ 0 h 1114"/>
                <a:gd name="T2" fmla="*/ 61 w 1392"/>
                <a:gd name="T3" fmla="*/ 0 h 1114"/>
                <a:gd name="T4" fmla="*/ 0 w 1392"/>
                <a:gd name="T5" fmla="*/ 61 h 1114"/>
                <a:gd name="T6" fmla="*/ 0 w 1392"/>
                <a:gd name="T7" fmla="*/ 1052 h 1114"/>
                <a:gd name="T8" fmla="*/ 61 w 1392"/>
                <a:gd name="T9" fmla="*/ 1114 h 1114"/>
                <a:gd name="T10" fmla="*/ 1331 w 1392"/>
                <a:gd name="T11" fmla="*/ 1114 h 1114"/>
                <a:gd name="T12" fmla="*/ 1392 w 1392"/>
                <a:gd name="T13" fmla="*/ 1052 h 1114"/>
                <a:gd name="T14" fmla="*/ 1392 w 1392"/>
                <a:gd name="T15" fmla="*/ 61 h 1114"/>
                <a:gd name="T16" fmla="*/ 1331 w 1392"/>
                <a:gd name="T1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1114">
                  <a:moveTo>
                    <a:pt x="1331" y="0"/>
                  </a:moveTo>
                  <a:lnTo>
                    <a:pt x="61" y="0"/>
                  </a:lnTo>
                  <a:cubicBezTo>
                    <a:pt x="28" y="0"/>
                    <a:pt x="0" y="28"/>
                    <a:pt x="0" y="61"/>
                  </a:cubicBezTo>
                  <a:lnTo>
                    <a:pt x="0" y="1052"/>
                  </a:lnTo>
                  <a:cubicBezTo>
                    <a:pt x="0" y="1086"/>
                    <a:pt x="28" y="1114"/>
                    <a:pt x="61" y="1114"/>
                  </a:cubicBezTo>
                  <a:lnTo>
                    <a:pt x="1331" y="1114"/>
                  </a:lnTo>
                  <a:cubicBezTo>
                    <a:pt x="1365" y="1114"/>
                    <a:pt x="1392" y="1086"/>
                    <a:pt x="1392" y="1052"/>
                  </a:cubicBezTo>
                  <a:lnTo>
                    <a:pt x="1392" y="61"/>
                  </a:lnTo>
                  <a:cubicBezTo>
                    <a:pt x="1392" y="28"/>
                    <a:pt x="1365" y="0"/>
                    <a:pt x="1331" y="0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410">
              <a:extLst>
                <a:ext uri="{FF2B5EF4-FFF2-40B4-BE49-F238E27FC236}">
                  <a16:creationId xmlns:a16="http://schemas.microsoft.com/office/drawing/2014/main" id="{D298B0C5-A325-4E23-9221-88D722845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" y="1866"/>
              <a:ext cx="81" cy="54"/>
            </a:xfrm>
            <a:custGeom>
              <a:avLst/>
              <a:gdLst>
                <a:gd name="T0" fmla="*/ 0 w 81"/>
                <a:gd name="T1" fmla="*/ 54 h 54"/>
                <a:gd name="T2" fmla="*/ 81 w 81"/>
                <a:gd name="T3" fmla="*/ 54 h 54"/>
                <a:gd name="T4" fmla="*/ 81 w 81"/>
                <a:gd name="T5" fmla="*/ 0 h 54"/>
                <a:gd name="T6" fmla="*/ 0 w 81"/>
                <a:gd name="T7" fmla="*/ 0 h 54"/>
                <a:gd name="T8" fmla="*/ 0 w 81"/>
                <a:gd name="T9" fmla="*/ 54 h 54"/>
                <a:gd name="T10" fmla="*/ 58 w 81"/>
                <a:gd name="T11" fmla="*/ 39 h 54"/>
                <a:gd name="T12" fmla="*/ 43 w 81"/>
                <a:gd name="T13" fmla="*/ 47 h 54"/>
                <a:gd name="T14" fmla="*/ 43 w 81"/>
                <a:gd name="T15" fmla="*/ 30 h 54"/>
                <a:gd name="T16" fmla="*/ 58 w 81"/>
                <a:gd name="T17" fmla="*/ 21 h 54"/>
                <a:gd name="T18" fmla="*/ 58 w 81"/>
                <a:gd name="T19" fmla="*/ 39 h 54"/>
                <a:gd name="T20" fmla="*/ 42 w 81"/>
                <a:gd name="T21" fmla="*/ 10 h 54"/>
                <a:gd name="T22" fmla="*/ 57 w 81"/>
                <a:gd name="T23" fmla="*/ 19 h 54"/>
                <a:gd name="T24" fmla="*/ 42 w 81"/>
                <a:gd name="T25" fmla="*/ 27 h 54"/>
                <a:gd name="T26" fmla="*/ 27 w 81"/>
                <a:gd name="T27" fmla="*/ 19 h 54"/>
                <a:gd name="T28" fmla="*/ 42 w 81"/>
                <a:gd name="T29" fmla="*/ 10 h 54"/>
                <a:gd name="T30" fmla="*/ 25 w 81"/>
                <a:gd name="T31" fmla="*/ 21 h 54"/>
                <a:gd name="T32" fmla="*/ 40 w 81"/>
                <a:gd name="T33" fmla="*/ 30 h 54"/>
                <a:gd name="T34" fmla="*/ 40 w 81"/>
                <a:gd name="T35" fmla="*/ 47 h 54"/>
                <a:gd name="T36" fmla="*/ 25 w 81"/>
                <a:gd name="T37" fmla="*/ 39 h 54"/>
                <a:gd name="T38" fmla="*/ 25 w 81"/>
                <a:gd name="T39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4">
                  <a:moveTo>
                    <a:pt x="0" y="54"/>
                  </a:moveTo>
                  <a:lnTo>
                    <a:pt x="81" y="54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54"/>
                  </a:lnTo>
                  <a:close/>
                  <a:moveTo>
                    <a:pt x="58" y="39"/>
                  </a:moveTo>
                  <a:lnTo>
                    <a:pt x="43" y="47"/>
                  </a:lnTo>
                  <a:lnTo>
                    <a:pt x="43" y="30"/>
                  </a:lnTo>
                  <a:lnTo>
                    <a:pt x="58" y="21"/>
                  </a:lnTo>
                  <a:lnTo>
                    <a:pt x="58" y="39"/>
                  </a:lnTo>
                  <a:close/>
                  <a:moveTo>
                    <a:pt x="42" y="10"/>
                  </a:moveTo>
                  <a:lnTo>
                    <a:pt x="57" y="19"/>
                  </a:lnTo>
                  <a:lnTo>
                    <a:pt x="42" y="27"/>
                  </a:lnTo>
                  <a:lnTo>
                    <a:pt x="27" y="19"/>
                  </a:lnTo>
                  <a:lnTo>
                    <a:pt x="42" y="10"/>
                  </a:lnTo>
                  <a:close/>
                  <a:moveTo>
                    <a:pt x="25" y="21"/>
                  </a:moveTo>
                  <a:lnTo>
                    <a:pt x="40" y="30"/>
                  </a:lnTo>
                  <a:lnTo>
                    <a:pt x="40" y="47"/>
                  </a:lnTo>
                  <a:lnTo>
                    <a:pt x="25" y="39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411">
              <a:extLst>
                <a:ext uri="{FF2B5EF4-FFF2-40B4-BE49-F238E27FC236}">
                  <a16:creationId xmlns:a16="http://schemas.microsoft.com/office/drawing/2014/main" id="{94C97354-D235-4A67-9A3B-585679E55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" y="1826"/>
              <a:ext cx="214" cy="171"/>
            </a:xfrm>
            <a:custGeom>
              <a:avLst/>
              <a:gdLst>
                <a:gd name="T0" fmla="*/ 61 w 1392"/>
                <a:gd name="T1" fmla="*/ 0 h 1114"/>
                <a:gd name="T2" fmla="*/ 0 w 1392"/>
                <a:gd name="T3" fmla="*/ 1052 h 1114"/>
                <a:gd name="T4" fmla="*/ 1331 w 1392"/>
                <a:gd name="T5" fmla="*/ 1114 h 1114"/>
                <a:gd name="T6" fmla="*/ 1392 w 1392"/>
                <a:gd name="T7" fmla="*/ 61 h 1114"/>
                <a:gd name="T8" fmla="*/ 692 w 1392"/>
                <a:gd name="T9" fmla="*/ 922 h 1114"/>
                <a:gd name="T10" fmla="*/ 652 w 1392"/>
                <a:gd name="T11" fmla="*/ 1040 h 1114"/>
                <a:gd name="T12" fmla="*/ 644 w 1392"/>
                <a:gd name="T13" fmla="*/ 1042 h 1114"/>
                <a:gd name="T14" fmla="*/ 629 w 1392"/>
                <a:gd name="T15" fmla="*/ 1042 h 1114"/>
                <a:gd name="T16" fmla="*/ 621 w 1392"/>
                <a:gd name="T17" fmla="*/ 1041 h 1114"/>
                <a:gd name="T18" fmla="*/ 618 w 1392"/>
                <a:gd name="T19" fmla="*/ 1039 h 1114"/>
                <a:gd name="T20" fmla="*/ 578 w 1392"/>
                <a:gd name="T21" fmla="*/ 922 h 1114"/>
                <a:gd name="T22" fmla="*/ 578 w 1392"/>
                <a:gd name="T23" fmla="*/ 913 h 1114"/>
                <a:gd name="T24" fmla="*/ 590 w 1392"/>
                <a:gd name="T25" fmla="*/ 911 h 1114"/>
                <a:gd name="T26" fmla="*/ 601 w 1392"/>
                <a:gd name="T27" fmla="*/ 912 h 1114"/>
                <a:gd name="T28" fmla="*/ 604 w 1392"/>
                <a:gd name="T29" fmla="*/ 916 h 1114"/>
                <a:gd name="T30" fmla="*/ 636 w 1392"/>
                <a:gd name="T31" fmla="*/ 1016 h 1114"/>
                <a:gd name="T32" fmla="*/ 668 w 1392"/>
                <a:gd name="T33" fmla="*/ 914 h 1114"/>
                <a:gd name="T34" fmla="*/ 674 w 1392"/>
                <a:gd name="T35" fmla="*/ 912 h 1114"/>
                <a:gd name="T36" fmla="*/ 689 w 1392"/>
                <a:gd name="T37" fmla="*/ 912 h 1114"/>
                <a:gd name="T38" fmla="*/ 693 w 1392"/>
                <a:gd name="T39" fmla="*/ 916 h 1114"/>
                <a:gd name="T40" fmla="*/ 861 w 1392"/>
                <a:gd name="T41" fmla="*/ 1038 h 1114"/>
                <a:gd name="T42" fmla="*/ 858 w 1392"/>
                <a:gd name="T43" fmla="*/ 1041 h 1114"/>
                <a:gd name="T44" fmla="*/ 848 w 1392"/>
                <a:gd name="T45" fmla="*/ 1042 h 1114"/>
                <a:gd name="T46" fmla="*/ 839 w 1392"/>
                <a:gd name="T47" fmla="*/ 1041 h 1114"/>
                <a:gd name="T48" fmla="*/ 836 w 1392"/>
                <a:gd name="T49" fmla="*/ 1038 h 1114"/>
                <a:gd name="T50" fmla="*/ 836 w 1392"/>
                <a:gd name="T51" fmla="*/ 933 h 1114"/>
                <a:gd name="T52" fmla="*/ 797 w 1392"/>
                <a:gd name="T53" fmla="*/ 1040 h 1114"/>
                <a:gd name="T54" fmla="*/ 790 w 1392"/>
                <a:gd name="T55" fmla="*/ 1042 h 1114"/>
                <a:gd name="T56" fmla="*/ 779 w 1392"/>
                <a:gd name="T57" fmla="*/ 1042 h 1114"/>
                <a:gd name="T58" fmla="*/ 772 w 1392"/>
                <a:gd name="T59" fmla="*/ 1040 h 1114"/>
                <a:gd name="T60" fmla="*/ 735 w 1392"/>
                <a:gd name="T61" fmla="*/ 933 h 1114"/>
                <a:gd name="T62" fmla="*/ 735 w 1392"/>
                <a:gd name="T63" fmla="*/ 1038 h 1114"/>
                <a:gd name="T64" fmla="*/ 732 w 1392"/>
                <a:gd name="T65" fmla="*/ 1041 h 1114"/>
                <a:gd name="T66" fmla="*/ 722 w 1392"/>
                <a:gd name="T67" fmla="*/ 1042 h 1114"/>
                <a:gd name="T68" fmla="*/ 712 w 1392"/>
                <a:gd name="T69" fmla="*/ 1041 h 1114"/>
                <a:gd name="T70" fmla="*/ 710 w 1392"/>
                <a:gd name="T71" fmla="*/ 1038 h 1114"/>
                <a:gd name="T72" fmla="*/ 712 w 1392"/>
                <a:gd name="T73" fmla="*/ 915 h 1114"/>
                <a:gd name="T74" fmla="*/ 737 w 1392"/>
                <a:gd name="T75" fmla="*/ 912 h 1114"/>
                <a:gd name="T76" fmla="*/ 750 w 1392"/>
                <a:gd name="T77" fmla="*/ 915 h 1114"/>
                <a:gd name="T78" fmla="*/ 757 w 1392"/>
                <a:gd name="T79" fmla="*/ 927 h 1114"/>
                <a:gd name="T80" fmla="*/ 786 w 1392"/>
                <a:gd name="T81" fmla="*/ 1004 h 1114"/>
                <a:gd name="T82" fmla="*/ 818 w 1392"/>
                <a:gd name="T83" fmla="*/ 920 h 1114"/>
                <a:gd name="T84" fmla="*/ 826 w 1392"/>
                <a:gd name="T85" fmla="*/ 913 h 1114"/>
                <a:gd name="T86" fmla="*/ 850 w 1392"/>
                <a:gd name="T87" fmla="*/ 912 h 1114"/>
                <a:gd name="T88" fmla="*/ 858 w 1392"/>
                <a:gd name="T89" fmla="*/ 915 h 1114"/>
                <a:gd name="T90" fmla="*/ 861 w 1392"/>
                <a:gd name="T91" fmla="*/ 922 h 1114"/>
                <a:gd name="T92" fmla="*/ 861 w 1392"/>
                <a:gd name="T93" fmla="*/ 1038 h 1114"/>
                <a:gd name="T94" fmla="*/ 991 w 1392"/>
                <a:gd name="T95" fmla="*/ 657 h 1114"/>
                <a:gd name="T96" fmla="*/ 919 w 1392"/>
                <a:gd name="T97" fmla="*/ 740 h 1114"/>
                <a:gd name="T98" fmla="*/ 518 w 1392"/>
                <a:gd name="T99" fmla="*/ 771 h 1114"/>
                <a:gd name="T100" fmla="*/ 635 w 1392"/>
                <a:gd name="T101" fmla="*/ 657 h 1114"/>
                <a:gd name="T102" fmla="*/ 413 w 1392"/>
                <a:gd name="T103" fmla="*/ 623 h 1114"/>
                <a:gd name="T104" fmla="*/ 446 w 1392"/>
                <a:gd name="T105" fmla="*/ 218 h 1114"/>
                <a:gd name="T106" fmla="*/ 1025 w 1392"/>
                <a:gd name="T107" fmla="*/ 252 h 1114"/>
                <a:gd name="T108" fmla="*/ 1025 w 1392"/>
                <a:gd name="T109" fmla="*/ 623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92" h="1114">
                  <a:moveTo>
                    <a:pt x="1331" y="0"/>
                  </a:moveTo>
                  <a:lnTo>
                    <a:pt x="61" y="0"/>
                  </a:lnTo>
                  <a:cubicBezTo>
                    <a:pt x="28" y="0"/>
                    <a:pt x="0" y="28"/>
                    <a:pt x="0" y="61"/>
                  </a:cubicBezTo>
                  <a:lnTo>
                    <a:pt x="0" y="1052"/>
                  </a:lnTo>
                  <a:cubicBezTo>
                    <a:pt x="0" y="1086"/>
                    <a:pt x="28" y="1114"/>
                    <a:pt x="61" y="1114"/>
                  </a:cubicBezTo>
                  <a:lnTo>
                    <a:pt x="1331" y="1114"/>
                  </a:lnTo>
                  <a:cubicBezTo>
                    <a:pt x="1365" y="1114"/>
                    <a:pt x="1392" y="1086"/>
                    <a:pt x="1392" y="1052"/>
                  </a:cubicBezTo>
                  <a:lnTo>
                    <a:pt x="1392" y="61"/>
                  </a:lnTo>
                  <a:cubicBezTo>
                    <a:pt x="1392" y="28"/>
                    <a:pt x="1365" y="0"/>
                    <a:pt x="1331" y="0"/>
                  </a:cubicBezTo>
                  <a:close/>
                  <a:moveTo>
                    <a:pt x="692" y="922"/>
                  </a:moveTo>
                  <a:lnTo>
                    <a:pt x="653" y="1037"/>
                  </a:lnTo>
                  <a:cubicBezTo>
                    <a:pt x="653" y="1038"/>
                    <a:pt x="652" y="1039"/>
                    <a:pt x="652" y="1040"/>
                  </a:cubicBezTo>
                  <a:cubicBezTo>
                    <a:pt x="651" y="1041"/>
                    <a:pt x="650" y="1041"/>
                    <a:pt x="649" y="1041"/>
                  </a:cubicBezTo>
                  <a:cubicBezTo>
                    <a:pt x="648" y="1042"/>
                    <a:pt x="646" y="1042"/>
                    <a:pt x="644" y="1042"/>
                  </a:cubicBezTo>
                  <a:cubicBezTo>
                    <a:pt x="642" y="1042"/>
                    <a:pt x="639" y="1042"/>
                    <a:pt x="636" y="1042"/>
                  </a:cubicBezTo>
                  <a:cubicBezTo>
                    <a:pt x="633" y="1042"/>
                    <a:pt x="631" y="1042"/>
                    <a:pt x="629" y="1042"/>
                  </a:cubicBezTo>
                  <a:cubicBezTo>
                    <a:pt x="627" y="1042"/>
                    <a:pt x="626" y="1042"/>
                    <a:pt x="624" y="1042"/>
                  </a:cubicBezTo>
                  <a:cubicBezTo>
                    <a:pt x="623" y="1042"/>
                    <a:pt x="622" y="1042"/>
                    <a:pt x="621" y="1041"/>
                  </a:cubicBezTo>
                  <a:cubicBezTo>
                    <a:pt x="620" y="1041"/>
                    <a:pt x="619" y="1041"/>
                    <a:pt x="619" y="1040"/>
                  </a:cubicBezTo>
                  <a:cubicBezTo>
                    <a:pt x="618" y="1040"/>
                    <a:pt x="618" y="1040"/>
                    <a:pt x="618" y="1039"/>
                  </a:cubicBezTo>
                  <a:cubicBezTo>
                    <a:pt x="617" y="1038"/>
                    <a:pt x="617" y="1038"/>
                    <a:pt x="617" y="1037"/>
                  </a:cubicBezTo>
                  <a:lnTo>
                    <a:pt x="578" y="922"/>
                  </a:lnTo>
                  <a:cubicBezTo>
                    <a:pt x="577" y="919"/>
                    <a:pt x="577" y="917"/>
                    <a:pt x="577" y="916"/>
                  </a:cubicBezTo>
                  <a:cubicBezTo>
                    <a:pt x="576" y="915"/>
                    <a:pt x="577" y="914"/>
                    <a:pt x="578" y="913"/>
                  </a:cubicBezTo>
                  <a:cubicBezTo>
                    <a:pt x="578" y="912"/>
                    <a:pt x="580" y="912"/>
                    <a:pt x="582" y="912"/>
                  </a:cubicBezTo>
                  <a:cubicBezTo>
                    <a:pt x="584" y="911"/>
                    <a:pt x="587" y="911"/>
                    <a:pt x="590" y="911"/>
                  </a:cubicBezTo>
                  <a:cubicBezTo>
                    <a:pt x="593" y="911"/>
                    <a:pt x="596" y="911"/>
                    <a:pt x="597" y="912"/>
                  </a:cubicBezTo>
                  <a:cubicBezTo>
                    <a:pt x="599" y="912"/>
                    <a:pt x="601" y="912"/>
                    <a:pt x="601" y="912"/>
                  </a:cubicBezTo>
                  <a:cubicBezTo>
                    <a:pt x="602" y="913"/>
                    <a:pt x="603" y="913"/>
                    <a:pt x="603" y="914"/>
                  </a:cubicBezTo>
                  <a:cubicBezTo>
                    <a:pt x="604" y="914"/>
                    <a:pt x="604" y="915"/>
                    <a:pt x="604" y="916"/>
                  </a:cubicBezTo>
                  <a:lnTo>
                    <a:pt x="636" y="1016"/>
                  </a:lnTo>
                  <a:lnTo>
                    <a:pt x="636" y="1016"/>
                  </a:lnTo>
                  <a:lnTo>
                    <a:pt x="667" y="917"/>
                  </a:lnTo>
                  <a:cubicBezTo>
                    <a:pt x="667" y="916"/>
                    <a:pt x="668" y="915"/>
                    <a:pt x="668" y="914"/>
                  </a:cubicBezTo>
                  <a:cubicBezTo>
                    <a:pt x="669" y="913"/>
                    <a:pt x="669" y="913"/>
                    <a:pt x="670" y="912"/>
                  </a:cubicBezTo>
                  <a:cubicBezTo>
                    <a:pt x="671" y="912"/>
                    <a:pt x="673" y="912"/>
                    <a:pt x="674" y="912"/>
                  </a:cubicBezTo>
                  <a:cubicBezTo>
                    <a:pt x="676" y="911"/>
                    <a:pt x="679" y="911"/>
                    <a:pt x="682" y="911"/>
                  </a:cubicBezTo>
                  <a:cubicBezTo>
                    <a:pt x="685" y="911"/>
                    <a:pt x="687" y="911"/>
                    <a:pt x="689" y="912"/>
                  </a:cubicBezTo>
                  <a:cubicBezTo>
                    <a:pt x="691" y="912"/>
                    <a:pt x="692" y="912"/>
                    <a:pt x="692" y="913"/>
                  </a:cubicBezTo>
                  <a:cubicBezTo>
                    <a:pt x="693" y="914"/>
                    <a:pt x="693" y="915"/>
                    <a:pt x="693" y="916"/>
                  </a:cubicBezTo>
                  <a:cubicBezTo>
                    <a:pt x="693" y="918"/>
                    <a:pt x="692" y="920"/>
                    <a:pt x="692" y="922"/>
                  </a:cubicBezTo>
                  <a:close/>
                  <a:moveTo>
                    <a:pt x="861" y="1038"/>
                  </a:moveTo>
                  <a:cubicBezTo>
                    <a:pt x="861" y="1039"/>
                    <a:pt x="861" y="1039"/>
                    <a:pt x="860" y="1040"/>
                  </a:cubicBezTo>
                  <a:cubicBezTo>
                    <a:pt x="860" y="1040"/>
                    <a:pt x="859" y="1041"/>
                    <a:pt x="858" y="1041"/>
                  </a:cubicBezTo>
                  <a:cubicBezTo>
                    <a:pt x="857" y="1042"/>
                    <a:pt x="856" y="1042"/>
                    <a:pt x="855" y="1042"/>
                  </a:cubicBezTo>
                  <a:cubicBezTo>
                    <a:pt x="853" y="1042"/>
                    <a:pt x="851" y="1042"/>
                    <a:pt x="848" y="1042"/>
                  </a:cubicBezTo>
                  <a:cubicBezTo>
                    <a:pt x="846" y="1042"/>
                    <a:pt x="844" y="1042"/>
                    <a:pt x="842" y="1042"/>
                  </a:cubicBezTo>
                  <a:cubicBezTo>
                    <a:pt x="841" y="1042"/>
                    <a:pt x="840" y="1042"/>
                    <a:pt x="839" y="1041"/>
                  </a:cubicBezTo>
                  <a:cubicBezTo>
                    <a:pt x="838" y="1041"/>
                    <a:pt x="837" y="1040"/>
                    <a:pt x="837" y="1040"/>
                  </a:cubicBezTo>
                  <a:cubicBezTo>
                    <a:pt x="836" y="1039"/>
                    <a:pt x="836" y="1039"/>
                    <a:pt x="836" y="1038"/>
                  </a:cubicBezTo>
                  <a:lnTo>
                    <a:pt x="836" y="933"/>
                  </a:lnTo>
                  <a:lnTo>
                    <a:pt x="836" y="933"/>
                  </a:lnTo>
                  <a:lnTo>
                    <a:pt x="798" y="1038"/>
                  </a:lnTo>
                  <a:cubicBezTo>
                    <a:pt x="798" y="1039"/>
                    <a:pt x="798" y="1040"/>
                    <a:pt x="797" y="1040"/>
                  </a:cubicBezTo>
                  <a:cubicBezTo>
                    <a:pt x="796" y="1041"/>
                    <a:pt x="795" y="1041"/>
                    <a:pt x="794" y="1042"/>
                  </a:cubicBezTo>
                  <a:cubicBezTo>
                    <a:pt x="793" y="1042"/>
                    <a:pt x="792" y="1042"/>
                    <a:pt x="790" y="1042"/>
                  </a:cubicBezTo>
                  <a:cubicBezTo>
                    <a:pt x="789" y="1042"/>
                    <a:pt x="787" y="1042"/>
                    <a:pt x="785" y="1042"/>
                  </a:cubicBezTo>
                  <a:cubicBezTo>
                    <a:pt x="782" y="1042"/>
                    <a:pt x="780" y="1042"/>
                    <a:pt x="779" y="1042"/>
                  </a:cubicBezTo>
                  <a:cubicBezTo>
                    <a:pt x="777" y="1042"/>
                    <a:pt x="776" y="1042"/>
                    <a:pt x="775" y="1041"/>
                  </a:cubicBezTo>
                  <a:cubicBezTo>
                    <a:pt x="774" y="1041"/>
                    <a:pt x="773" y="1040"/>
                    <a:pt x="772" y="1040"/>
                  </a:cubicBezTo>
                  <a:cubicBezTo>
                    <a:pt x="772" y="1039"/>
                    <a:pt x="771" y="1039"/>
                    <a:pt x="771" y="1038"/>
                  </a:cubicBezTo>
                  <a:lnTo>
                    <a:pt x="735" y="933"/>
                  </a:lnTo>
                  <a:lnTo>
                    <a:pt x="735" y="933"/>
                  </a:lnTo>
                  <a:lnTo>
                    <a:pt x="735" y="1038"/>
                  </a:lnTo>
                  <a:cubicBezTo>
                    <a:pt x="735" y="1039"/>
                    <a:pt x="734" y="1039"/>
                    <a:pt x="734" y="1040"/>
                  </a:cubicBezTo>
                  <a:cubicBezTo>
                    <a:pt x="734" y="1040"/>
                    <a:pt x="733" y="1041"/>
                    <a:pt x="732" y="1041"/>
                  </a:cubicBezTo>
                  <a:cubicBezTo>
                    <a:pt x="731" y="1042"/>
                    <a:pt x="730" y="1042"/>
                    <a:pt x="728" y="1042"/>
                  </a:cubicBezTo>
                  <a:cubicBezTo>
                    <a:pt x="727" y="1042"/>
                    <a:pt x="725" y="1042"/>
                    <a:pt x="722" y="1042"/>
                  </a:cubicBezTo>
                  <a:cubicBezTo>
                    <a:pt x="720" y="1042"/>
                    <a:pt x="718" y="1042"/>
                    <a:pt x="716" y="1042"/>
                  </a:cubicBezTo>
                  <a:cubicBezTo>
                    <a:pt x="714" y="1042"/>
                    <a:pt x="713" y="1042"/>
                    <a:pt x="712" y="1041"/>
                  </a:cubicBezTo>
                  <a:cubicBezTo>
                    <a:pt x="711" y="1041"/>
                    <a:pt x="711" y="1040"/>
                    <a:pt x="710" y="1040"/>
                  </a:cubicBezTo>
                  <a:cubicBezTo>
                    <a:pt x="710" y="1039"/>
                    <a:pt x="710" y="1039"/>
                    <a:pt x="710" y="1038"/>
                  </a:cubicBezTo>
                  <a:lnTo>
                    <a:pt x="710" y="922"/>
                  </a:lnTo>
                  <a:cubicBezTo>
                    <a:pt x="710" y="919"/>
                    <a:pt x="711" y="916"/>
                    <a:pt x="712" y="915"/>
                  </a:cubicBezTo>
                  <a:cubicBezTo>
                    <a:pt x="714" y="913"/>
                    <a:pt x="717" y="912"/>
                    <a:pt x="720" y="912"/>
                  </a:cubicBezTo>
                  <a:lnTo>
                    <a:pt x="737" y="912"/>
                  </a:lnTo>
                  <a:cubicBezTo>
                    <a:pt x="740" y="912"/>
                    <a:pt x="743" y="912"/>
                    <a:pt x="745" y="913"/>
                  </a:cubicBezTo>
                  <a:cubicBezTo>
                    <a:pt x="747" y="913"/>
                    <a:pt x="749" y="914"/>
                    <a:pt x="750" y="915"/>
                  </a:cubicBezTo>
                  <a:cubicBezTo>
                    <a:pt x="752" y="916"/>
                    <a:pt x="753" y="918"/>
                    <a:pt x="754" y="920"/>
                  </a:cubicBezTo>
                  <a:cubicBezTo>
                    <a:pt x="756" y="922"/>
                    <a:pt x="757" y="924"/>
                    <a:pt x="757" y="927"/>
                  </a:cubicBezTo>
                  <a:lnTo>
                    <a:pt x="785" y="1004"/>
                  </a:lnTo>
                  <a:lnTo>
                    <a:pt x="786" y="1004"/>
                  </a:lnTo>
                  <a:lnTo>
                    <a:pt x="815" y="927"/>
                  </a:lnTo>
                  <a:cubicBezTo>
                    <a:pt x="816" y="924"/>
                    <a:pt x="817" y="922"/>
                    <a:pt x="818" y="920"/>
                  </a:cubicBezTo>
                  <a:cubicBezTo>
                    <a:pt x="819" y="918"/>
                    <a:pt x="820" y="916"/>
                    <a:pt x="821" y="915"/>
                  </a:cubicBezTo>
                  <a:cubicBezTo>
                    <a:pt x="823" y="914"/>
                    <a:pt x="824" y="913"/>
                    <a:pt x="826" y="913"/>
                  </a:cubicBezTo>
                  <a:cubicBezTo>
                    <a:pt x="828" y="912"/>
                    <a:pt x="830" y="912"/>
                    <a:pt x="833" y="912"/>
                  </a:cubicBezTo>
                  <a:lnTo>
                    <a:pt x="850" y="912"/>
                  </a:lnTo>
                  <a:cubicBezTo>
                    <a:pt x="852" y="912"/>
                    <a:pt x="854" y="912"/>
                    <a:pt x="855" y="913"/>
                  </a:cubicBezTo>
                  <a:cubicBezTo>
                    <a:pt x="856" y="913"/>
                    <a:pt x="858" y="914"/>
                    <a:pt x="858" y="915"/>
                  </a:cubicBezTo>
                  <a:cubicBezTo>
                    <a:pt x="859" y="916"/>
                    <a:pt x="860" y="917"/>
                    <a:pt x="860" y="918"/>
                  </a:cubicBezTo>
                  <a:cubicBezTo>
                    <a:pt x="861" y="919"/>
                    <a:pt x="861" y="921"/>
                    <a:pt x="861" y="922"/>
                  </a:cubicBezTo>
                  <a:lnTo>
                    <a:pt x="861" y="1038"/>
                  </a:lnTo>
                  <a:lnTo>
                    <a:pt x="861" y="1038"/>
                  </a:lnTo>
                  <a:close/>
                  <a:moveTo>
                    <a:pt x="1025" y="623"/>
                  </a:moveTo>
                  <a:cubicBezTo>
                    <a:pt x="1025" y="642"/>
                    <a:pt x="1010" y="657"/>
                    <a:pt x="991" y="657"/>
                  </a:cubicBezTo>
                  <a:lnTo>
                    <a:pt x="800" y="657"/>
                  </a:lnTo>
                  <a:cubicBezTo>
                    <a:pt x="781" y="731"/>
                    <a:pt x="790" y="740"/>
                    <a:pt x="919" y="740"/>
                  </a:cubicBezTo>
                  <a:lnTo>
                    <a:pt x="919" y="771"/>
                  </a:lnTo>
                  <a:lnTo>
                    <a:pt x="518" y="771"/>
                  </a:lnTo>
                  <a:lnTo>
                    <a:pt x="518" y="740"/>
                  </a:lnTo>
                  <a:cubicBezTo>
                    <a:pt x="634" y="740"/>
                    <a:pt x="653" y="731"/>
                    <a:pt x="635" y="657"/>
                  </a:cubicBezTo>
                  <a:lnTo>
                    <a:pt x="446" y="657"/>
                  </a:lnTo>
                  <a:cubicBezTo>
                    <a:pt x="428" y="657"/>
                    <a:pt x="413" y="642"/>
                    <a:pt x="413" y="623"/>
                  </a:cubicBezTo>
                  <a:lnTo>
                    <a:pt x="413" y="252"/>
                  </a:lnTo>
                  <a:cubicBezTo>
                    <a:pt x="413" y="233"/>
                    <a:pt x="428" y="218"/>
                    <a:pt x="446" y="218"/>
                  </a:cubicBezTo>
                  <a:lnTo>
                    <a:pt x="991" y="218"/>
                  </a:lnTo>
                  <a:cubicBezTo>
                    <a:pt x="1010" y="218"/>
                    <a:pt x="1025" y="233"/>
                    <a:pt x="1025" y="252"/>
                  </a:cubicBezTo>
                  <a:lnTo>
                    <a:pt x="1025" y="623"/>
                  </a:lnTo>
                  <a:lnTo>
                    <a:pt x="1025" y="623"/>
                  </a:lnTo>
                  <a:close/>
                </a:path>
              </a:pathLst>
            </a:custGeom>
            <a:solidFill>
              <a:srgbClr val="0078D7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412">
              <a:extLst>
                <a:ext uri="{FF2B5EF4-FFF2-40B4-BE49-F238E27FC236}">
                  <a16:creationId xmlns:a16="http://schemas.microsoft.com/office/drawing/2014/main" id="{BD33C4DD-F039-4FB5-B217-AEE156018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" y="2047"/>
              <a:ext cx="39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Server 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Freeform 413">
              <a:extLst>
                <a:ext uri="{FF2B5EF4-FFF2-40B4-BE49-F238E27FC236}">
                  <a16:creationId xmlns:a16="http://schemas.microsoft.com/office/drawing/2014/main" id="{FC5985C0-BBF4-4D40-9CB8-C3A14D114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" y="2402"/>
              <a:ext cx="214" cy="172"/>
            </a:xfrm>
            <a:custGeom>
              <a:avLst/>
              <a:gdLst>
                <a:gd name="T0" fmla="*/ 1331 w 1392"/>
                <a:gd name="T1" fmla="*/ 0 h 1114"/>
                <a:gd name="T2" fmla="*/ 61 w 1392"/>
                <a:gd name="T3" fmla="*/ 0 h 1114"/>
                <a:gd name="T4" fmla="*/ 0 w 1392"/>
                <a:gd name="T5" fmla="*/ 62 h 1114"/>
                <a:gd name="T6" fmla="*/ 0 w 1392"/>
                <a:gd name="T7" fmla="*/ 1053 h 1114"/>
                <a:gd name="T8" fmla="*/ 61 w 1392"/>
                <a:gd name="T9" fmla="*/ 1114 h 1114"/>
                <a:gd name="T10" fmla="*/ 1331 w 1392"/>
                <a:gd name="T11" fmla="*/ 1114 h 1114"/>
                <a:gd name="T12" fmla="*/ 1392 w 1392"/>
                <a:gd name="T13" fmla="*/ 1053 h 1114"/>
                <a:gd name="T14" fmla="*/ 1392 w 1392"/>
                <a:gd name="T15" fmla="*/ 62 h 1114"/>
                <a:gd name="T16" fmla="*/ 1331 w 1392"/>
                <a:gd name="T1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1114">
                  <a:moveTo>
                    <a:pt x="1331" y="0"/>
                  </a:moveTo>
                  <a:lnTo>
                    <a:pt x="61" y="0"/>
                  </a:lnTo>
                  <a:cubicBezTo>
                    <a:pt x="28" y="0"/>
                    <a:pt x="0" y="28"/>
                    <a:pt x="0" y="62"/>
                  </a:cubicBezTo>
                  <a:lnTo>
                    <a:pt x="0" y="1053"/>
                  </a:lnTo>
                  <a:cubicBezTo>
                    <a:pt x="0" y="1087"/>
                    <a:pt x="28" y="1114"/>
                    <a:pt x="61" y="1114"/>
                  </a:cubicBezTo>
                  <a:lnTo>
                    <a:pt x="1331" y="1114"/>
                  </a:lnTo>
                  <a:cubicBezTo>
                    <a:pt x="1365" y="1114"/>
                    <a:pt x="1392" y="1087"/>
                    <a:pt x="1392" y="1053"/>
                  </a:cubicBezTo>
                  <a:lnTo>
                    <a:pt x="1392" y="62"/>
                  </a:lnTo>
                  <a:cubicBezTo>
                    <a:pt x="1392" y="28"/>
                    <a:pt x="1365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414">
              <a:extLst>
                <a:ext uri="{FF2B5EF4-FFF2-40B4-BE49-F238E27FC236}">
                  <a16:creationId xmlns:a16="http://schemas.microsoft.com/office/drawing/2014/main" id="{4000A151-DA8F-40B7-B622-E870D7E52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" y="2402"/>
              <a:ext cx="214" cy="172"/>
            </a:xfrm>
            <a:custGeom>
              <a:avLst/>
              <a:gdLst>
                <a:gd name="T0" fmla="*/ 1331 w 1392"/>
                <a:gd name="T1" fmla="*/ 0 h 1114"/>
                <a:gd name="T2" fmla="*/ 61 w 1392"/>
                <a:gd name="T3" fmla="*/ 0 h 1114"/>
                <a:gd name="T4" fmla="*/ 0 w 1392"/>
                <a:gd name="T5" fmla="*/ 62 h 1114"/>
                <a:gd name="T6" fmla="*/ 0 w 1392"/>
                <a:gd name="T7" fmla="*/ 1053 h 1114"/>
                <a:gd name="T8" fmla="*/ 61 w 1392"/>
                <a:gd name="T9" fmla="*/ 1114 h 1114"/>
                <a:gd name="T10" fmla="*/ 1331 w 1392"/>
                <a:gd name="T11" fmla="*/ 1114 h 1114"/>
                <a:gd name="T12" fmla="*/ 1392 w 1392"/>
                <a:gd name="T13" fmla="*/ 1053 h 1114"/>
                <a:gd name="T14" fmla="*/ 1392 w 1392"/>
                <a:gd name="T15" fmla="*/ 62 h 1114"/>
                <a:gd name="T16" fmla="*/ 1331 w 1392"/>
                <a:gd name="T1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1114">
                  <a:moveTo>
                    <a:pt x="1331" y="0"/>
                  </a:moveTo>
                  <a:lnTo>
                    <a:pt x="61" y="0"/>
                  </a:lnTo>
                  <a:cubicBezTo>
                    <a:pt x="28" y="0"/>
                    <a:pt x="0" y="28"/>
                    <a:pt x="0" y="62"/>
                  </a:cubicBezTo>
                  <a:lnTo>
                    <a:pt x="0" y="1053"/>
                  </a:lnTo>
                  <a:cubicBezTo>
                    <a:pt x="0" y="1087"/>
                    <a:pt x="28" y="1114"/>
                    <a:pt x="61" y="1114"/>
                  </a:cubicBezTo>
                  <a:lnTo>
                    <a:pt x="1331" y="1114"/>
                  </a:lnTo>
                  <a:cubicBezTo>
                    <a:pt x="1365" y="1114"/>
                    <a:pt x="1392" y="1087"/>
                    <a:pt x="1392" y="1053"/>
                  </a:cubicBezTo>
                  <a:lnTo>
                    <a:pt x="1392" y="62"/>
                  </a:lnTo>
                  <a:cubicBezTo>
                    <a:pt x="1392" y="28"/>
                    <a:pt x="1365" y="0"/>
                    <a:pt x="1331" y="0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415">
              <a:extLst>
                <a:ext uri="{FF2B5EF4-FFF2-40B4-BE49-F238E27FC236}">
                  <a16:creationId xmlns:a16="http://schemas.microsoft.com/office/drawing/2014/main" id="{1F315B22-F237-4D74-8110-3F73C132AA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" y="2443"/>
              <a:ext cx="81" cy="54"/>
            </a:xfrm>
            <a:custGeom>
              <a:avLst/>
              <a:gdLst>
                <a:gd name="T0" fmla="*/ 0 w 81"/>
                <a:gd name="T1" fmla="*/ 54 h 54"/>
                <a:gd name="T2" fmla="*/ 81 w 81"/>
                <a:gd name="T3" fmla="*/ 54 h 54"/>
                <a:gd name="T4" fmla="*/ 81 w 81"/>
                <a:gd name="T5" fmla="*/ 0 h 54"/>
                <a:gd name="T6" fmla="*/ 0 w 81"/>
                <a:gd name="T7" fmla="*/ 0 h 54"/>
                <a:gd name="T8" fmla="*/ 0 w 81"/>
                <a:gd name="T9" fmla="*/ 54 h 54"/>
                <a:gd name="T10" fmla="*/ 58 w 81"/>
                <a:gd name="T11" fmla="*/ 38 h 54"/>
                <a:gd name="T12" fmla="*/ 43 w 81"/>
                <a:gd name="T13" fmla="*/ 47 h 54"/>
                <a:gd name="T14" fmla="*/ 43 w 81"/>
                <a:gd name="T15" fmla="*/ 29 h 54"/>
                <a:gd name="T16" fmla="*/ 58 w 81"/>
                <a:gd name="T17" fmla="*/ 20 h 54"/>
                <a:gd name="T18" fmla="*/ 58 w 81"/>
                <a:gd name="T19" fmla="*/ 38 h 54"/>
                <a:gd name="T20" fmla="*/ 42 w 81"/>
                <a:gd name="T21" fmla="*/ 9 h 54"/>
                <a:gd name="T22" fmla="*/ 57 w 81"/>
                <a:gd name="T23" fmla="*/ 18 h 54"/>
                <a:gd name="T24" fmla="*/ 42 w 81"/>
                <a:gd name="T25" fmla="*/ 27 h 54"/>
                <a:gd name="T26" fmla="*/ 27 w 81"/>
                <a:gd name="T27" fmla="*/ 18 h 54"/>
                <a:gd name="T28" fmla="*/ 42 w 81"/>
                <a:gd name="T29" fmla="*/ 9 h 54"/>
                <a:gd name="T30" fmla="*/ 25 w 81"/>
                <a:gd name="T31" fmla="*/ 20 h 54"/>
                <a:gd name="T32" fmla="*/ 40 w 81"/>
                <a:gd name="T33" fmla="*/ 29 h 54"/>
                <a:gd name="T34" fmla="*/ 40 w 81"/>
                <a:gd name="T35" fmla="*/ 47 h 54"/>
                <a:gd name="T36" fmla="*/ 25 w 81"/>
                <a:gd name="T37" fmla="*/ 38 h 54"/>
                <a:gd name="T38" fmla="*/ 25 w 81"/>
                <a:gd name="T39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4">
                  <a:moveTo>
                    <a:pt x="0" y="54"/>
                  </a:moveTo>
                  <a:lnTo>
                    <a:pt x="81" y="54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54"/>
                  </a:lnTo>
                  <a:close/>
                  <a:moveTo>
                    <a:pt x="58" y="38"/>
                  </a:moveTo>
                  <a:lnTo>
                    <a:pt x="43" y="47"/>
                  </a:lnTo>
                  <a:lnTo>
                    <a:pt x="43" y="29"/>
                  </a:lnTo>
                  <a:lnTo>
                    <a:pt x="58" y="20"/>
                  </a:lnTo>
                  <a:lnTo>
                    <a:pt x="58" y="38"/>
                  </a:lnTo>
                  <a:close/>
                  <a:moveTo>
                    <a:pt x="42" y="9"/>
                  </a:moveTo>
                  <a:lnTo>
                    <a:pt x="57" y="18"/>
                  </a:lnTo>
                  <a:lnTo>
                    <a:pt x="42" y="27"/>
                  </a:lnTo>
                  <a:lnTo>
                    <a:pt x="27" y="18"/>
                  </a:lnTo>
                  <a:lnTo>
                    <a:pt x="42" y="9"/>
                  </a:lnTo>
                  <a:close/>
                  <a:moveTo>
                    <a:pt x="25" y="20"/>
                  </a:moveTo>
                  <a:lnTo>
                    <a:pt x="40" y="29"/>
                  </a:lnTo>
                  <a:lnTo>
                    <a:pt x="40" y="47"/>
                  </a:lnTo>
                  <a:lnTo>
                    <a:pt x="25" y="38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416">
              <a:extLst>
                <a:ext uri="{FF2B5EF4-FFF2-40B4-BE49-F238E27FC236}">
                  <a16:creationId xmlns:a16="http://schemas.microsoft.com/office/drawing/2014/main" id="{46F57237-39E3-4E01-A852-807DF173B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" y="2402"/>
              <a:ext cx="214" cy="172"/>
            </a:xfrm>
            <a:custGeom>
              <a:avLst/>
              <a:gdLst>
                <a:gd name="T0" fmla="*/ 61 w 1392"/>
                <a:gd name="T1" fmla="*/ 0 h 1114"/>
                <a:gd name="T2" fmla="*/ 0 w 1392"/>
                <a:gd name="T3" fmla="*/ 1053 h 1114"/>
                <a:gd name="T4" fmla="*/ 1331 w 1392"/>
                <a:gd name="T5" fmla="*/ 1114 h 1114"/>
                <a:gd name="T6" fmla="*/ 1392 w 1392"/>
                <a:gd name="T7" fmla="*/ 62 h 1114"/>
                <a:gd name="T8" fmla="*/ 692 w 1392"/>
                <a:gd name="T9" fmla="*/ 922 h 1114"/>
                <a:gd name="T10" fmla="*/ 652 w 1392"/>
                <a:gd name="T11" fmla="*/ 1040 h 1114"/>
                <a:gd name="T12" fmla="*/ 644 w 1392"/>
                <a:gd name="T13" fmla="*/ 1042 h 1114"/>
                <a:gd name="T14" fmla="*/ 629 w 1392"/>
                <a:gd name="T15" fmla="*/ 1043 h 1114"/>
                <a:gd name="T16" fmla="*/ 621 w 1392"/>
                <a:gd name="T17" fmla="*/ 1042 h 1114"/>
                <a:gd name="T18" fmla="*/ 618 w 1392"/>
                <a:gd name="T19" fmla="*/ 1039 h 1114"/>
                <a:gd name="T20" fmla="*/ 578 w 1392"/>
                <a:gd name="T21" fmla="*/ 922 h 1114"/>
                <a:gd name="T22" fmla="*/ 578 w 1392"/>
                <a:gd name="T23" fmla="*/ 913 h 1114"/>
                <a:gd name="T24" fmla="*/ 590 w 1392"/>
                <a:gd name="T25" fmla="*/ 912 h 1114"/>
                <a:gd name="T26" fmla="*/ 601 w 1392"/>
                <a:gd name="T27" fmla="*/ 912 h 1114"/>
                <a:gd name="T28" fmla="*/ 604 w 1392"/>
                <a:gd name="T29" fmla="*/ 916 h 1114"/>
                <a:gd name="T30" fmla="*/ 636 w 1392"/>
                <a:gd name="T31" fmla="*/ 1017 h 1114"/>
                <a:gd name="T32" fmla="*/ 668 w 1392"/>
                <a:gd name="T33" fmla="*/ 914 h 1114"/>
                <a:gd name="T34" fmla="*/ 674 w 1392"/>
                <a:gd name="T35" fmla="*/ 912 h 1114"/>
                <a:gd name="T36" fmla="*/ 689 w 1392"/>
                <a:gd name="T37" fmla="*/ 912 h 1114"/>
                <a:gd name="T38" fmla="*/ 693 w 1392"/>
                <a:gd name="T39" fmla="*/ 917 h 1114"/>
                <a:gd name="T40" fmla="*/ 861 w 1392"/>
                <a:gd name="T41" fmla="*/ 1038 h 1114"/>
                <a:gd name="T42" fmla="*/ 858 w 1392"/>
                <a:gd name="T43" fmla="*/ 1042 h 1114"/>
                <a:gd name="T44" fmla="*/ 848 w 1392"/>
                <a:gd name="T45" fmla="*/ 1043 h 1114"/>
                <a:gd name="T46" fmla="*/ 839 w 1392"/>
                <a:gd name="T47" fmla="*/ 1042 h 1114"/>
                <a:gd name="T48" fmla="*/ 836 w 1392"/>
                <a:gd name="T49" fmla="*/ 1038 h 1114"/>
                <a:gd name="T50" fmla="*/ 836 w 1392"/>
                <a:gd name="T51" fmla="*/ 933 h 1114"/>
                <a:gd name="T52" fmla="*/ 797 w 1392"/>
                <a:gd name="T53" fmla="*/ 1040 h 1114"/>
                <a:gd name="T54" fmla="*/ 790 w 1392"/>
                <a:gd name="T55" fmla="*/ 1042 h 1114"/>
                <a:gd name="T56" fmla="*/ 779 w 1392"/>
                <a:gd name="T57" fmla="*/ 1042 h 1114"/>
                <a:gd name="T58" fmla="*/ 772 w 1392"/>
                <a:gd name="T59" fmla="*/ 1040 h 1114"/>
                <a:gd name="T60" fmla="*/ 735 w 1392"/>
                <a:gd name="T61" fmla="*/ 933 h 1114"/>
                <a:gd name="T62" fmla="*/ 735 w 1392"/>
                <a:gd name="T63" fmla="*/ 1038 h 1114"/>
                <a:gd name="T64" fmla="*/ 732 w 1392"/>
                <a:gd name="T65" fmla="*/ 1042 h 1114"/>
                <a:gd name="T66" fmla="*/ 722 w 1392"/>
                <a:gd name="T67" fmla="*/ 1043 h 1114"/>
                <a:gd name="T68" fmla="*/ 712 w 1392"/>
                <a:gd name="T69" fmla="*/ 1042 h 1114"/>
                <a:gd name="T70" fmla="*/ 710 w 1392"/>
                <a:gd name="T71" fmla="*/ 1038 h 1114"/>
                <a:gd name="T72" fmla="*/ 712 w 1392"/>
                <a:gd name="T73" fmla="*/ 915 h 1114"/>
                <a:gd name="T74" fmla="*/ 737 w 1392"/>
                <a:gd name="T75" fmla="*/ 912 h 1114"/>
                <a:gd name="T76" fmla="*/ 750 w 1392"/>
                <a:gd name="T77" fmla="*/ 916 h 1114"/>
                <a:gd name="T78" fmla="*/ 757 w 1392"/>
                <a:gd name="T79" fmla="*/ 927 h 1114"/>
                <a:gd name="T80" fmla="*/ 786 w 1392"/>
                <a:gd name="T81" fmla="*/ 1005 h 1114"/>
                <a:gd name="T82" fmla="*/ 818 w 1392"/>
                <a:gd name="T83" fmla="*/ 920 h 1114"/>
                <a:gd name="T84" fmla="*/ 826 w 1392"/>
                <a:gd name="T85" fmla="*/ 913 h 1114"/>
                <a:gd name="T86" fmla="*/ 850 w 1392"/>
                <a:gd name="T87" fmla="*/ 912 h 1114"/>
                <a:gd name="T88" fmla="*/ 858 w 1392"/>
                <a:gd name="T89" fmla="*/ 915 h 1114"/>
                <a:gd name="T90" fmla="*/ 861 w 1392"/>
                <a:gd name="T91" fmla="*/ 923 h 1114"/>
                <a:gd name="T92" fmla="*/ 861 w 1392"/>
                <a:gd name="T93" fmla="*/ 1038 h 1114"/>
                <a:gd name="T94" fmla="*/ 991 w 1392"/>
                <a:gd name="T95" fmla="*/ 657 h 1114"/>
                <a:gd name="T96" fmla="*/ 919 w 1392"/>
                <a:gd name="T97" fmla="*/ 741 h 1114"/>
                <a:gd name="T98" fmla="*/ 518 w 1392"/>
                <a:gd name="T99" fmla="*/ 772 h 1114"/>
                <a:gd name="T100" fmla="*/ 635 w 1392"/>
                <a:gd name="T101" fmla="*/ 657 h 1114"/>
                <a:gd name="T102" fmla="*/ 413 w 1392"/>
                <a:gd name="T103" fmla="*/ 623 h 1114"/>
                <a:gd name="T104" fmla="*/ 446 w 1392"/>
                <a:gd name="T105" fmla="*/ 218 h 1114"/>
                <a:gd name="T106" fmla="*/ 1025 w 1392"/>
                <a:gd name="T107" fmla="*/ 252 h 1114"/>
                <a:gd name="T108" fmla="*/ 1025 w 1392"/>
                <a:gd name="T109" fmla="*/ 623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92" h="1114">
                  <a:moveTo>
                    <a:pt x="1331" y="0"/>
                  </a:moveTo>
                  <a:lnTo>
                    <a:pt x="61" y="0"/>
                  </a:lnTo>
                  <a:cubicBezTo>
                    <a:pt x="28" y="0"/>
                    <a:pt x="0" y="28"/>
                    <a:pt x="0" y="62"/>
                  </a:cubicBezTo>
                  <a:lnTo>
                    <a:pt x="0" y="1053"/>
                  </a:lnTo>
                  <a:cubicBezTo>
                    <a:pt x="0" y="1087"/>
                    <a:pt x="28" y="1114"/>
                    <a:pt x="61" y="1114"/>
                  </a:cubicBezTo>
                  <a:lnTo>
                    <a:pt x="1331" y="1114"/>
                  </a:lnTo>
                  <a:cubicBezTo>
                    <a:pt x="1365" y="1114"/>
                    <a:pt x="1392" y="1087"/>
                    <a:pt x="1392" y="1053"/>
                  </a:cubicBezTo>
                  <a:lnTo>
                    <a:pt x="1392" y="62"/>
                  </a:lnTo>
                  <a:cubicBezTo>
                    <a:pt x="1392" y="28"/>
                    <a:pt x="1365" y="0"/>
                    <a:pt x="1331" y="0"/>
                  </a:cubicBezTo>
                  <a:close/>
                  <a:moveTo>
                    <a:pt x="692" y="922"/>
                  </a:moveTo>
                  <a:lnTo>
                    <a:pt x="653" y="1037"/>
                  </a:lnTo>
                  <a:cubicBezTo>
                    <a:pt x="653" y="1039"/>
                    <a:pt x="652" y="1039"/>
                    <a:pt x="652" y="1040"/>
                  </a:cubicBezTo>
                  <a:cubicBezTo>
                    <a:pt x="651" y="1041"/>
                    <a:pt x="650" y="1041"/>
                    <a:pt x="649" y="1042"/>
                  </a:cubicBezTo>
                  <a:cubicBezTo>
                    <a:pt x="648" y="1042"/>
                    <a:pt x="646" y="1042"/>
                    <a:pt x="644" y="1042"/>
                  </a:cubicBezTo>
                  <a:cubicBezTo>
                    <a:pt x="642" y="1043"/>
                    <a:pt x="639" y="1043"/>
                    <a:pt x="636" y="1043"/>
                  </a:cubicBezTo>
                  <a:cubicBezTo>
                    <a:pt x="633" y="1043"/>
                    <a:pt x="631" y="1043"/>
                    <a:pt x="629" y="1043"/>
                  </a:cubicBezTo>
                  <a:cubicBezTo>
                    <a:pt x="627" y="1043"/>
                    <a:pt x="626" y="1042"/>
                    <a:pt x="624" y="1042"/>
                  </a:cubicBezTo>
                  <a:cubicBezTo>
                    <a:pt x="623" y="1042"/>
                    <a:pt x="622" y="1042"/>
                    <a:pt x="621" y="1042"/>
                  </a:cubicBezTo>
                  <a:cubicBezTo>
                    <a:pt x="620" y="1041"/>
                    <a:pt x="619" y="1041"/>
                    <a:pt x="619" y="1041"/>
                  </a:cubicBezTo>
                  <a:cubicBezTo>
                    <a:pt x="618" y="1040"/>
                    <a:pt x="618" y="1040"/>
                    <a:pt x="618" y="1039"/>
                  </a:cubicBezTo>
                  <a:cubicBezTo>
                    <a:pt x="617" y="1039"/>
                    <a:pt x="617" y="1038"/>
                    <a:pt x="617" y="1037"/>
                  </a:cubicBezTo>
                  <a:lnTo>
                    <a:pt x="578" y="922"/>
                  </a:lnTo>
                  <a:cubicBezTo>
                    <a:pt x="577" y="920"/>
                    <a:pt x="577" y="918"/>
                    <a:pt x="577" y="916"/>
                  </a:cubicBezTo>
                  <a:cubicBezTo>
                    <a:pt x="576" y="915"/>
                    <a:pt x="577" y="914"/>
                    <a:pt x="578" y="913"/>
                  </a:cubicBezTo>
                  <a:cubicBezTo>
                    <a:pt x="578" y="912"/>
                    <a:pt x="580" y="912"/>
                    <a:pt x="582" y="912"/>
                  </a:cubicBezTo>
                  <a:cubicBezTo>
                    <a:pt x="584" y="912"/>
                    <a:pt x="587" y="912"/>
                    <a:pt x="590" y="912"/>
                  </a:cubicBezTo>
                  <a:cubicBezTo>
                    <a:pt x="593" y="912"/>
                    <a:pt x="596" y="912"/>
                    <a:pt x="597" y="912"/>
                  </a:cubicBezTo>
                  <a:cubicBezTo>
                    <a:pt x="599" y="912"/>
                    <a:pt x="601" y="912"/>
                    <a:pt x="601" y="912"/>
                  </a:cubicBezTo>
                  <a:cubicBezTo>
                    <a:pt x="602" y="913"/>
                    <a:pt x="603" y="913"/>
                    <a:pt x="603" y="914"/>
                  </a:cubicBezTo>
                  <a:cubicBezTo>
                    <a:pt x="604" y="915"/>
                    <a:pt x="604" y="916"/>
                    <a:pt x="604" y="916"/>
                  </a:cubicBezTo>
                  <a:lnTo>
                    <a:pt x="636" y="1017"/>
                  </a:lnTo>
                  <a:lnTo>
                    <a:pt x="636" y="1017"/>
                  </a:lnTo>
                  <a:lnTo>
                    <a:pt x="667" y="917"/>
                  </a:lnTo>
                  <a:cubicBezTo>
                    <a:pt x="667" y="916"/>
                    <a:pt x="668" y="915"/>
                    <a:pt x="668" y="914"/>
                  </a:cubicBezTo>
                  <a:cubicBezTo>
                    <a:pt x="669" y="914"/>
                    <a:pt x="669" y="913"/>
                    <a:pt x="670" y="913"/>
                  </a:cubicBezTo>
                  <a:cubicBezTo>
                    <a:pt x="671" y="912"/>
                    <a:pt x="673" y="912"/>
                    <a:pt x="674" y="912"/>
                  </a:cubicBezTo>
                  <a:cubicBezTo>
                    <a:pt x="676" y="912"/>
                    <a:pt x="679" y="912"/>
                    <a:pt x="682" y="912"/>
                  </a:cubicBezTo>
                  <a:cubicBezTo>
                    <a:pt x="685" y="912"/>
                    <a:pt x="687" y="912"/>
                    <a:pt x="689" y="912"/>
                  </a:cubicBezTo>
                  <a:cubicBezTo>
                    <a:pt x="691" y="912"/>
                    <a:pt x="692" y="913"/>
                    <a:pt x="692" y="913"/>
                  </a:cubicBezTo>
                  <a:cubicBezTo>
                    <a:pt x="693" y="914"/>
                    <a:pt x="693" y="915"/>
                    <a:pt x="693" y="917"/>
                  </a:cubicBezTo>
                  <a:cubicBezTo>
                    <a:pt x="693" y="918"/>
                    <a:pt x="692" y="920"/>
                    <a:pt x="692" y="922"/>
                  </a:cubicBezTo>
                  <a:close/>
                  <a:moveTo>
                    <a:pt x="861" y="1038"/>
                  </a:moveTo>
                  <a:cubicBezTo>
                    <a:pt x="861" y="1039"/>
                    <a:pt x="861" y="1040"/>
                    <a:pt x="860" y="1040"/>
                  </a:cubicBezTo>
                  <a:cubicBezTo>
                    <a:pt x="860" y="1041"/>
                    <a:pt x="859" y="1041"/>
                    <a:pt x="858" y="1042"/>
                  </a:cubicBezTo>
                  <a:cubicBezTo>
                    <a:pt x="857" y="1042"/>
                    <a:pt x="856" y="1042"/>
                    <a:pt x="855" y="1042"/>
                  </a:cubicBezTo>
                  <a:cubicBezTo>
                    <a:pt x="853" y="1043"/>
                    <a:pt x="851" y="1043"/>
                    <a:pt x="848" y="1043"/>
                  </a:cubicBezTo>
                  <a:cubicBezTo>
                    <a:pt x="846" y="1043"/>
                    <a:pt x="844" y="1043"/>
                    <a:pt x="842" y="1042"/>
                  </a:cubicBezTo>
                  <a:cubicBezTo>
                    <a:pt x="841" y="1042"/>
                    <a:pt x="840" y="1042"/>
                    <a:pt x="839" y="1042"/>
                  </a:cubicBezTo>
                  <a:cubicBezTo>
                    <a:pt x="838" y="1041"/>
                    <a:pt x="837" y="1041"/>
                    <a:pt x="837" y="1040"/>
                  </a:cubicBezTo>
                  <a:cubicBezTo>
                    <a:pt x="836" y="1040"/>
                    <a:pt x="836" y="1039"/>
                    <a:pt x="836" y="1038"/>
                  </a:cubicBezTo>
                  <a:lnTo>
                    <a:pt x="836" y="933"/>
                  </a:lnTo>
                  <a:lnTo>
                    <a:pt x="836" y="933"/>
                  </a:lnTo>
                  <a:lnTo>
                    <a:pt x="798" y="1038"/>
                  </a:lnTo>
                  <a:cubicBezTo>
                    <a:pt x="798" y="1039"/>
                    <a:pt x="798" y="1040"/>
                    <a:pt x="797" y="1040"/>
                  </a:cubicBezTo>
                  <a:cubicBezTo>
                    <a:pt x="796" y="1041"/>
                    <a:pt x="795" y="1042"/>
                    <a:pt x="794" y="1042"/>
                  </a:cubicBezTo>
                  <a:cubicBezTo>
                    <a:pt x="793" y="1042"/>
                    <a:pt x="792" y="1042"/>
                    <a:pt x="790" y="1042"/>
                  </a:cubicBezTo>
                  <a:cubicBezTo>
                    <a:pt x="789" y="1043"/>
                    <a:pt x="787" y="1043"/>
                    <a:pt x="785" y="1043"/>
                  </a:cubicBezTo>
                  <a:cubicBezTo>
                    <a:pt x="782" y="1043"/>
                    <a:pt x="780" y="1043"/>
                    <a:pt x="779" y="1042"/>
                  </a:cubicBezTo>
                  <a:cubicBezTo>
                    <a:pt x="777" y="1042"/>
                    <a:pt x="776" y="1042"/>
                    <a:pt x="775" y="1042"/>
                  </a:cubicBezTo>
                  <a:cubicBezTo>
                    <a:pt x="774" y="1041"/>
                    <a:pt x="773" y="1041"/>
                    <a:pt x="772" y="1040"/>
                  </a:cubicBezTo>
                  <a:cubicBezTo>
                    <a:pt x="772" y="1040"/>
                    <a:pt x="771" y="1039"/>
                    <a:pt x="771" y="1038"/>
                  </a:cubicBezTo>
                  <a:lnTo>
                    <a:pt x="735" y="933"/>
                  </a:lnTo>
                  <a:lnTo>
                    <a:pt x="735" y="933"/>
                  </a:lnTo>
                  <a:lnTo>
                    <a:pt x="735" y="1038"/>
                  </a:lnTo>
                  <a:cubicBezTo>
                    <a:pt x="735" y="1039"/>
                    <a:pt x="734" y="1040"/>
                    <a:pt x="734" y="1040"/>
                  </a:cubicBezTo>
                  <a:cubicBezTo>
                    <a:pt x="734" y="1041"/>
                    <a:pt x="733" y="1041"/>
                    <a:pt x="732" y="1042"/>
                  </a:cubicBezTo>
                  <a:cubicBezTo>
                    <a:pt x="731" y="1042"/>
                    <a:pt x="730" y="1042"/>
                    <a:pt x="728" y="1042"/>
                  </a:cubicBezTo>
                  <a:cubicBezTo>
                    <a:pt x="727" y="1043"/>
                    <a:pt x="725" y="1043"/>
                    <a:pt x="722" y="1043"/>
                  </a:cubicBezTo>
                  <a:cubicBezTo>
                    <a:pt x="720" y="1043"/>
                    <a:pt x="718" y="1043"/>
                    <a:pt x="716" y="1042"/>
                  </a:cubicBezTo>
                  <a:cubicBezTo>
                    <a:pt x="714" y="1042"/>
                    <a:pt x="713" y="1042"/>
                    <a:pt x="712" y="1042"/>
                  </a:cubicBezTo>
                  <a:cubicBezTo>
                    <a:pt x="711" y="1041"/>
                    <a:pt x="711" y="1041"/>
                    <a:pt x="710" y="1040"/>
                  </a:cubicBezTo>
                  <a:cubicBezTo>
                    <a:pt x="710" y="1040"/>
                    <a:pt x="710" y="1039"/>
                    <a:pt x="710" y="1038"/>
                  </a:cubicBezTo>
                  <a:lnTo>
                    <a:pt x="710" y="923"/>
                  </a:lnTo>
                  <a:cubicBezTo>
                    <a:pt x="710" y="919"/>
                    <a:pt x="711" y="917"/>
                    <a:pt x="712" y="915"/>
                  </a:cubicBezTo>
                  <a:cubicBezTo>
                    <a:pt x="714" y="913"/>
                    <a:pt x="717" y="912"/>
                    <a:pt x="720" y="912"/>
                  </a:cubicBezTo>
                  <a:lnTo>
                    <a:pt x="737" y="912"/>
                  </a:lnTo>
                  <a:cubicBezTo>
                    <a:pt x="740" y="912"/>
                    <a:pt x="743" y="912"/>
                    <a:pt x="745" y="913"/>
                  </a:cubicBezTo>
                  <a:cubicBezTo>
                    <a:pt x="747" y="914"/>
                    <a:pt x="749" y="914"/>
                    <a:pt x="750" y="916"/>
                  </a:cubicBezTo>
                  <a:cubicBezTo>
                    <a:pt x="752" y="917"/>
                    <a:pt x="753" y="918"/>
                    <a:pt x="754" y="920"/>
                  </a:cubicBezTo>
                  <a:cubicBezTo>
                    <a:pt x="756" y="922"/>
                    <a:pt x="757" y="924"/>
                    <a:pt x="757" y="927"/>
                  </a:cubicBezTo>
                  <a:lnTo>
                    <a:pt x="785" y="1005"/>
                  </a:lnTo>
                  <a:lnTo>
                    <a:pt x="786" y="1005"/>
                  </a:lnTo>
                  <a:lnTo>
                    <a:pt x="815" y="927"/>
                  </a:lnTo>
                  <a:cubicBezTo>
                    <a:pt x="816" y="925"/>
                    <a:pt x="817" y="922"/>
                    <a:pt x="818" y="920"/>
                  </a:cubicBezTo>
                  <a:cubicBezTo>
                    <a:pt x="819" y="918"/>
                    <a:pt x="820" y="917"/>
                    <a:pt x="821" y="916"/>
                  </a:cubicBezTo>
                  <a:cubicBezTo>
                    <a:pt x="823" y="914"/>
                    <a:pt x="824" y="914"/>
                    <a:pt x="826" y="913"/>
                  </a:cubicBezTo>
                  <a:cubicBezTo>
                    <a:pt x="828" y="913"/>
                    <a:pt x="830" y="912"/>
                    <a:pt x="833" y="912"/>
                  </a:cubicBezTo>
                  <a:lnTo>
                    <a:pt x="850" y="912"/>
                  </a:lnTo>
                  <a:cubicBezTo>
                    <a:pt x="852" y="912"/>
                    <a:pt x="854" y="912"/>
                    <a:pt x="855" y="913"/>
                  </a:cubicBezTo>
                  <a:cubicBezTo>
                    <a:pt x="856" y="913"/>
                    <a:pt x="858" y="914"/>
                    <a:pt x="858" y="915"/>
                  </a:cubicBezTo>
                  <a:cubicBezTo>
                    <a:pt x="859" y="916"/>
                    <a:pt x="860" y="917"/>
                    <a:pt x="860" y="918"/>
                  </a:cubicBezTo>
                  <a:cubicBezTo>
                    <a:pt x="861" y="920"/>
                    <a:pt x="861" y="921"/>
                    <a:pt x="861" y="923"/>
                  </a:cubicBezTo>
                  <a:lnTo>
                    <a:pt x="861" y="1038"/>
                  </a:lnTo>
                  <a:lnTo>
                    <a:pt x="861" y="1038"/>
                  </a:lnTo>
                  <a:close/>
                  <a:moveTo>
                    <a:pt x="1025" y="623"/>
                  </a:moveTo>
                  <a:cubicBezTo>
                    <a:pt x="1025" y="642"/>
                    <a:pt x="1010" y="657"/>
                    <a:pt x="991" y="657"/>
                  </a:cubicBezTo>
                  <a:lnTo>
                    <a:pt x="800" y="657"/>
                  </a:lnTo>
                  <a:cubicBezTo>
                    <a:pt x="781" y="732"/>
                    <a:pt x="790" y="741"/>
                    <a:pt x="919" y="741"/>
                  </a:cubicBezTo>
                  <a:lnTo>
                    <a:pt x="919" y="772"/>
                  </a:lnTo>
                  <a:lnTo>
                    <a:pt x="518" y="772"/>
                  </a:lnTo>
                  <a:lnTo>
                    <a:pt x="518" y="741"/>
                  </a:lnTo>
                  <a:cubicBezTo>
                    <a:pt x="634" y="741"/>
                    <a:pt x="653" y="732"/>
                    <a:pt x="635" y="657"/>
                  </a:cubicBezTo>
                  <a:lnTo>
                    <a:pt x="446" y="657"/>
                  </a:lnTo>
                  <a:cubicBezTo>
                    <a:pt x="428" y="657"/>
                    <a:pt x="413" y="642"/>
                    <a:pt x="413" y="623"/>
                  </a:cubicBezTo>
                  <a:lnTo>
                    <a:pt x="413" y="252"/>
                  </a:lnTo>
                  <a:cubicBezTo>
                    <a:pt x="413" y="234"/>
                    <a:pt x="428" y="218"/>
                    <a:pt x="446" y="218"/>
                  </a:cubicBezTo>
                  <a:lnTo>
                    <a:pt x="991" y="218"/>
                  </a:lnTo>
                  <a:cubicBezTo>
                    <a:pt x="1010" y="218"/>
                    <a:pt x="1025" y="234"/>
                    <a:pt x="1025" y="252"/>
                  </a:cubicBezTo>
                  <a:lnTo>
                    <a:pt x="1025" y="623"/>
                  </a:lnTo>
                  <a:lnTo>
                    <a:pt x="1025" y="623"/>
                  </a:lnTo>
                  <a:close/>
                </a:path>
              </a:pathLst>
            </a:custGeom>
            <a:solidFill>
              <a:srgbClr val="0078D7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Rectangle 417">
              <a:extLst>
                <a:ext uri="{FF2B5EF4-FFF2-40B4-BE49-F238E27FC236}">
                  <a16:creationId xmlns:a16="http://schemas.microsoft.com/office/drawing/2014/main" id="{4946CA8B-8B3B-4790-9ADE-885D71483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" y="2585"/>
              <a:ext cx="460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Back Up Server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Freeform 419">
              <a:extLst>
                <a:ext uri="{FF2B5EF4-FFF2-40B4-BE49-F238E27FC236}">
                  <a16:creationId xmlns:a16="http://schemas.microsoft.com/office/drawing/2014/main" id="{51A54B4C-005E-40FA-978D-9E14C40F7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" y="2109"/>
              <a:ext cx="214" cy="171"/>
            </a:xfrm>
            <a:custGeom>
              <a:avLst/>
              <a:gdLst>
                <a:gd name="T0" fmla="*/ 1331 w 1392"/>
                <a:gd name="T1" fmla="*/ 0 h 1114"/>
                <a:gd name="T2" fmla="*/ 61 w 1392"/>
                <a:gd name="T3" fmla="*/ 0 h 1114"/>
                <a:gd name="T4" fmla="*/ 0 w 1392"/>
                <a:gd name="T5" fmla="*/ 62 h 1114"/>
                <a:gd name="T6" fmla="*/ 0 w 1392"/>
                <a:gd name="T7" fmla="*/ 1053 h 1114"/>
                <a:gd name="T8" fmla="*/ 61 w 1392"/>
                <a:gd name="T9" fmla="*/ 1114 h 1114"/>
                <a:gd name="T10" fmla="*/ 1331 w 1392"/>
                <a:gd name="T11" fmla="*/ 1114 h 1114"/>
                <a:gd name="T12" fmla="*/ 1392 w 1392"/>
                <a:gd name="T13" fmla="*/ 1053 h 1114"/>
                <a:gd name="T14" fmla="*/ 1392 w 1392"/>
                <a:gd name="T15" fmla="*/ 62 h 1114"/>
                <a:gd name="T16" fmla="*/ 1331 w 1392"/>
                <a:gd name="T1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1114">
                  <a:moveTo>
                    <a:pt x="1331" y="0"/>
                  </a:moveTo>
                  <a:lnTo>
                    <a:pt x="61" y="0"/>
                  </a:lnTo>
                  <a:cubicBezTo>
                    <a:pt x="28" y="0"/>
                    <a:pt x="0" y="28"/>
                    <a:pt x="0" y="62"/>
                  </a:cubicBezTo>
                  <a:lnTo>
                    <a:pt x="0" y="1053"/>
                  </a:lnTo>
                  <a:cubicBezTo>
                    <a:pt x="0" y="1087"/>
                    <a:pt x="28" y="1114"/>
                    <a:pt x="61" y="1114"/>
                  </a:cubicBezTo>
                  <a:lnTo>
                    <a:pt x="1331" y="1114"/>
                  </a:lnTo>
                  <a:cubicBezTo>
                    <a:pt x="1365" y="1114"/>
                    <a:pt x="1392" y="1087"/>
                    <a:pt x="1392" y="1053"/>
                  </a:cubicBezTo>
                  <a:lnTo>
                    <a:pt x="1392" y="62"/>
                  </a:lnTo>
                  <a:cubicBezTo>
                    <a:pt x="1392" y="28"/>
                    <a:pt x="1365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420">
              <a:extLst>
                <a:ext uri="{FF2B5EF4-FFF2-40B4-BE49-F238E27FC236}">
                  <a16:creationId xmlns:a16="http://schemas.microsoft.com/office/drawing/2014/main" id="{BADA4CF3-9C07-44E1-845B-44D763FFD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" y="2109"/>
              <a:ext cx="214" cy="171"/>
            </a:xfrm>
            <a:custGeom>
              <a:avLst/>
              <a:gdLst>
                <a:gd name="T0" fmla="*/ 1331 w 1392"/>
                <a:gd name="T1" fmla="*/ 0 h 1114"/>
                <a:gd name="T2" fmla="*/ 61 w 1392"/>
                <a:gd name="T3" fmla="*/ 0 h 1114"/>
                <a:gd name="T4" fmla="*/ 0 w 1392"/>
                <a:gd name="T5" fmla="*/ 62 h 1114"/>
                <a:gd name="T6" fmla="*/ 0 w 1392"/>
                <a:gd name="T7" fmla="*/ 1053 h 1114"/>
                <a:gd name="T8" fmla="*/ 61 w 1392"/>
                <a:gd name="T9" fmla="*/ 1114 h 1114"/>
                <a:gd name="T10" fmla="*/ 1331 w 1392"/>
                <a:gd name="T11" fmla="*/ 1114 h 1114"/>
                <a:gd name="T12" fmla="*/ 1392 w 1392"/>
                <a:gd name="T13" fmla="*/ 1053 h 1114"/>
                <a:gd name="T14" fmla="*/ 1392 w 1392"/>
                <a:gd name="T15" fmla="*/ 62 h 1114"/>
                <a:gd name="T16" fmla="*/ 1331 w 1392"/>
                <a:gd name="T17" fmla="*/ 0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1114">
                  <a:moveTo>
                    <a:pt x="1331" y="0"/>
                  </a:moveTo>
                  <a:lnTo>
                    <a:pt x="61" y="0"/>
                  </a:lnTo>
                  <a:cubicBezTo>
                    <a:pt x="28" y="0"/>
                    <a:pt x="0" y="28"/>
                    <a:pt x="0" y="62"/>
                  </a:cubicBezTo>
                  <a:lnTo>
                    <a:pt x="0" y="1053"/>
                  </a:lnTo>
                  <a:cubicBezTo>
                    <a:pt x="0" y="1087"/>
                    <a:pt x="28" y="1114"/>
                    <a:pt x="61" y="1114"/>
                  </a:cubicBezTo>
                  <a:lnTo>
                    <a:pt x="1331" y="1114"/>
                  </a:lnTo>
                  <a:cubicBezTo>
                    <a:pt x="1365" y="1114"/>
                    <a:pt x="1392" y="1087"/>
                    <a:pt x="1392" y="1053"/>
                  </a:cubicBezTo>
                  <a:lnTo>
                    <a:pt x="1392" y="62"/>
                  </a:lnTo>
                  <a:cubicBezTo>
                    <a:pt x="1392" y="28"/>
                    <a:pt x="1365" y="0"/>
                    <a:pt x="1331" y="0"/>
                  </a:cubicBezTo>
                  <a:close/>
                </a:path>
              </a:pathLst>
            </a:cu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421">
              <a:extLst>
                <a:ext uri="{FF2B5EF4-FFF2-40B4-BE49-F238E27FC236}">
                  <a16:creationId xmlns:a16="http://schemas.microsoft.com/office/drawing/2014/main" id="{3966E011-0C17-4AAE-B3D2-1F0D71A28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" y="2149"/>
              <a:ext cx="81" cy="54"/>
            </a:xfrm>
            <a:custGeom>
              <a:avLst/>
              <a:gdLst>
                <a:gd name="T0" fmla="*/ 0 w 81"/>
                <a:gd name="T1" fmla="*/ 54 h 54"/>
                <a:gd name="T2" fmla="*/ 81 w 81"/>
                <a:gd name="T3" fmla="*/ 54 h 54"/>
                <a:gd name="T4" fmla="*/ 81 w 81"/>
                <a:gd name="T5" fmla="*/ 0 h 54"/>
                <a:gd name="T6" fmla="*/ 0 w 81"/>
                <a:gd name="T7" fmla="*/ 0 h 54"/>
                <a:gd name="T8" fmla="*/ 0 w 81"/>
                <a:gd name="T9" fmla="*/ 54 h 54"/>
                <a:gd name="T10" fmla="*/ 58 w 81"/>
                <a:gd name="T11" fmla="*/ 38 h 54"/>
                <a:gd name="T12" fmla="*/ 43 w 81"/>
                <a:gd name="T13" fmla="*/ 47 h 54"/>
                <a:gd name="T14" fmla="*/ 43 w 81"/>
                <a:gd name="T15" fmla="*/ 30 h 54"/>
                <a:gd name="T16" fmla="*/ 58 w 81"/>
                <a:gd name="T17" fmla="*/ 21 h 54"/>
                <a:gd name="T18" fmla="*/ 58 w 81"/>
                <a:gd name="T19" fmla="*/ 38 h 54"/>
                <a:gd name="T20" fmla="*/ 42 w 81"/>
                <a:gd name="T21" fmla="*/ 10 h 54"/>
                <a:gd name="T22" fmla="*/ 57 w 81"/>
                <a:gd name="T23" fmla="*/ 18 h 54"/>
                <a:gd name="T24" fmla="*/ 42 w 81"/>
                <a:gd name="T25" fmla="*/ 27 h 54"/>
                <a:gd name="T26" fmla="*/ 27 w 81"/>
                <a:gd name="T27" fmla="*/ 18 h 54"/>
                <a:gd name="T28" fmla="*/ 42 w 81"/>
                <a:gd name="T29" fmla="*/ 10 h 54"/>
                <a:gd name="T30" fmla="*/ 25 w 81"/>
                <a:gd name="T31" fmla="*/ 21 h 54"/>
                <a:gd name="T32" fmla="*/ 40 w 81"/>
                <a:gd name="T33" fmla="*/ 30 h 54"/>
                <a:gd name="T34" fmla="*/ 40 w 81"/>
                <a:gd name="T35" fmla="*/ 47 h 54"/>
                <a:gd name="T36" fmla="*/ 25 w 81"/>
                <a:gd name="T37" fmla="*/ 38 h 54"/>
                <a:gd name="T38" fmla="*/ 25 w 81"/>
                <a:gd name="T39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54">
                  <a:moveTo>
                    <a:pt x="0" y="54"/>
                  </a:moveTo>
                  <a:lnTo>
                    <a:pt x="81" y="54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54"/>
                  </a:lnTo>
                  <a:close/>
                  <a:moveTo>
                    <a:pt x="58" y="38"/>
                  </a:moveTo>
                  <a:lnTo>
                    <a:pt x="43" y="47"/>
                  </a:lnTo>
                  <a:lnTo>
                    <a:pt x="43" y="30"/>
                  </a:lnTo>
                  <a:lnTo>
                    <a:pt x="58" y="21"/>
                  </a:lnTo>
                  <a:lnTo>
                    <a:pt x="58" y="38"/>
                  </a:lnTo>
                  <a:close/>
                  <a:moveTo>
                    <a:pt x="42" y="10"/>
                  </a:moveTo>
                  <a:lnTo>
                    <a:pt x="57" y="18"/>
                  </a:lnTo>
                  <a:lnTo>
                    <a:pt x="42" y="27"/>
                  </a:lnTo>
                  <a:lnTo>
                    <a:pt x="27" y="18"/>
                  </a:lnTo>
                  <a:lnTo>
                    <a:pt x="42" y="10"/>
                  </a:lnTo>
                  <a:close/>
                  <a:moveTo>
                    <a:pt x="25" y="21"/>
                  </a:moveTo>
                  <a:lnTo>
                    <a:pt x="40" y="30"/>
                  </a:lnTo>
                  <a:lnTo>
                    <a:pt x="40" y="47"/>
                  </a:lnTo>
                  <a:lnTo>
                    <a:pt x="25" y="38"/>
                  </a:lnTo>
                  <a:lnTo>
                    <a:pt x="25" y="2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22">
              <a:extLst>
                <a:ext uri="{FF2B5EF4-FFF2-40B4-BE49-F238E27FC236}">
                  <a16:creationId xmlns:a16="http://schemas.microsoft.com/office/drawing/2014/main" id="{71C25329-FDD9-456F-A700-254893658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" y="2109"/>
              <a:ext cx="214" cy="171"/>
            </a:xfrm>
            <a:custGeom>
              <a:avLst/>
              <a:gdLst>
                <a:gd name="T0" fmla="*/ 61 w 1392"/>
                <a:gd name="T1" fmla="*/ 0 h 1114"/>
                <a:gd name="T2" fmla="*/ 0 w 1392"/>
                <a:gd name="T3" fmla="*/ 1053 h 1114"/>
                <a:gd name="T4" fmla="*/ 1331 w 1392"/>
                <a:gd name="T5" fmla="*/ 1114 h 1114"/>
                <a:gd name="T6" fmla="*/ 1392 w 1392"/>
                <a:gd name="T7" fmla="*/ 62 h 1114"/>
                <a:gd name="T8" fmla="*/ 692 w 1392"/>
                <a:gd name="T9" fmla="*/ 922 h 1114"/>
                <a:gd name="T10" fmla="*/ 652 w 1392"/>
                <a:gd name="T11" fmla="*/ 1040 h 1114"/>
                <a:gd name="T12" fmla="*/ 644 w 1392"/>
                <a:gd name="T13" fmla="*/ 1043 h 1114"/>
                <a:gd name="T14" fmla="*/ 629 w 1392"/>
                <a:gd name="T15" fmla="*/ 1043 h 1114"/>
                <a:gd name="T16" fmla="*/ 621 w 1392"/>
                <a:gd name="T17" fmla="*/ 1042 h 1114"/>
                <a:gd name="T18" fmla="*/ 618 w 1392"/>
                <a:gd name="T19" fmla="*/ 1039 h 1114"/>
                <a:gd name="T20" fmla="*/ 578 w 1392"/>
                <a:gd name="T21" fmla="*/ 922 h 1114"/>
                <a:gd name="T22" fmla="*/ 578 w 1392"/>
                <a:gd name="T23" fmla="*/ 913 h 1114"/>
                <a:gd name="T24" fmla="*/ 590 w 1392"/>
                <a:gd name="T25" fmla="*/ 912 h 1114"/>
                <a:gd name="T26" fmla="*/ 601 w 1392"/>
                <a:gd name="T27" fmla="*/ 913 h 1114"/>
                <a:gd name="T28" fmla="*/ 604 w 1392"/>
                <a:gd name="T29" fmla="*/ 917 h 1114"/>
                <a:gd name="T30" fmla="*/ 636 w 1392"/>
                <a:gd name="T31" fmla="*/ 1017 h 1114"/>
                <a:gd name="T32" fmla="*/ 668 w 1392"/>
                <a:gd name="T33" fmla="*/ 914 h 1114"/>
                <a:gd name="T34" fmla="*/ 674 w 1392"/>
                <a:gd name="T35" fmla="*/ 912 h 1114"/>
                <a:gd name="T36" fmla="*/ 689 w 1392"/>
                <a:gd name="T37" fmla="*/ 912 h 1114"/>
                <a:gd name="T38" fmla="*/ 693 w 1392"/>
                <a:gd name="T39" fmla="*/ 917 h 1114"/>
                <a:gd name="T40" fmla="*/ 861 w 1392"/>
                <a:gd name="T41" fmla="*/ 1039 h 1114"/>
                <a:gd name="T42" fmla="*/ 858 w 1392"/>
                <a:gd name="T43" fmla="*/ 1042 h 1114"/>
                <a:gd name="T44" fmla="*/ 848 w 1392"/>
                <a:gd name="T45" fmla="*/ 1043 h 1114"/>
                <a:gd name="T46" fmla="*/ 839 w 1392"/>
                <a:gd name="T47" fmla="*/ 1042 h 1114"/>
                <a:gd name="T48" fmla="*/ 836 w 1392"/>
                <a:gd name="T49" fmla="*/ 1039 h 1114"/>
                <a:gd name="T50" fmla="*/ 836 w 1392"/>
                <a:gd name="T51" fmla="*/ 933 h 1114"/>
                <a:gd name="T52" fmla="*/ 797 w 1392"/>
                <a:gd name="T53" fmla="*/ 1041 h 1114"/>
                <a:gd name="T54" fmla="*/ 790 w 1392"/>
                <a:gd name="T55" fmla="*/ 1043 h 1114"/>
                <a:gd name="T56" fmla="*/ 779 w 1392"/>
                <a:gd name="T57" fmla="*/ 1043 h 1114"/>
                <a:gd name="T58" fmla="*/ 772 w 1392"/>
                <a:gd name="T59" fmla="*/ 1040 h 1114"/>
                <a:gd name="T60" fmla="*/ 735 w 1392"/>
                <a:gd name="T61" fmla="*/ 933 h 1114"/>
                <a:gd name="T62" fmla="*/ 735 w 1392"/>
                <a:gd name="T63" fmla="*/ 1039 h 1114"/>
                <a:gd name="T64" fmla="*/ 732 w 1392"/>
                <a:gd name="T65" fmla="*/ 1042 h 1114"/>
                <a:gd name="T66" fmla="*/ 722 w 1392"/>
                <a:gd name="T67" fmla="*/ 1043 h 1114"/>
                <a:gd name="T68" fmla="*/ 712 w 1392"/>
                <a:gd name="T69" fmla="*/ 1042 h 1114"/>
                <a:gd name="T70" fmla="*/ 710 w 1392"/>
                <a:gd name="T71" fmla="*/ 1039 h 1114"/>
                <a:gd name="T72" fmla="*/ 712 w 1392"/>
                <a:gd name="T73" fmla="*/ 915 h 1114"/>
                <a:gd name="T74" fmla="*/ 737 w 1392"/>
                <a:gd name="T75" fmla="*/ 912 h 1114"/>
                <a:gd name="T76" fmla="*/ 750 w 1392"/>
                <a:gd name="T77" fmla="*/ 916 h 1114"/>
                <a:gd name="T78" fmla="*/ 757 w 1392"/>
                <a:gd name="T79" fmla="*/ 927 h 1114"/>
                <a:gd name="T80" fmla="*/ 786 w 1392"/>
                <a:gd name="T81" fmla="*/ 1005 h 1114"/>
                <a:gd name="T82" fmla="*/ 818 w 1392"/>
                <a:gd name="T83" fmla="*/ 920 h 1114"/>
                <a:gd name="T84" fmla="*/ 826 w 1392"/>
                <a:gd name="T85" fmla="*/ 913 h 1114"/>
                <a:gd name="T86" fmla="*/ 850 w 1392"/>
                <a:gd name="T87" fmla="*/ 912 h 1114"/>
                <a:gd name="T88" fmla="*/ 858 w 1392"/>
                <a:gd name="T89" fmla="*/ 915 h 1114"/>
                <a:gd name="T90" fmla="*/ 861 w 1392"/>
                <a:gd name="T91" fmla="*/ 923 h 1114"/>
                <a:gd name="T92" fmla="*/ 861 w 1392"/>
                <a:gd name="T93" fmla="*/ 1039 h 1114"/>
                <a:gd name="T94" fmla="*/ 991 w 1392"/>
                <a:gd name="T95" fmla="*/ 657 h 1114"/>
                <a:gd name="T96" fmla="*/ 919 w 1392"/>
                <a:gd name="T97" fmla="*/ 741 h 1114"/>
                <a:gd name="T98" fmla="*/ 518 w 1392"/>
                <a:gd name="T99" fmla="*/ 772 h 1114"/>
                <a:gd name="T100" fmla="*/ 635 w 1392"/>
                <a:gd name="T101" fmla="*/ 657 h 1114"/>
                <a:gd name="T102" fmla="*/ 413 w 1392"/>
                <a:gd name="T103" fmla="*/ 624 h 1114"/>
                <a:gd name="T104" fmla="*/ 446 w 1392"/>
                <a:gd name="T105" fmla="*/ 219 h 1114"/>
                <a:gd name="T106" fmla="*/ 1025 w 1392"/>
                <a:gd name="T107" fmla="*/ 252 h 1114"/>
                <a:gd name="T108" fmla="*/ 1025 w 1392"/>
                <a:gd name="T109" fmla="*/ 62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92" h="1114">
                  <a:moveTo>
                    <a:pt x="1331" y="0"/>
                  </a:moveTo>
                  <a:lnTo>
                    <a:pt x="61" y="0"/>
                  </a:lnTo>
                  <a:cubicBezTo>
                    <a:pt x="28" y="0"/>
                    <a:pt x="0" y="28"/>
                    <a:pt x="0" y="62"/>
                  </a:cubicBezTo>
                  <a:lnTo>
                    <a:pt x="0" y="1053"/>
                  </a:lnTo>
                  <a:cubicBezTo>
                    <a:pt x="0" y="1087"/>
                    <a:pt x="28" y="1114"/>
                    <a:pt x="61" y="1114"/>
                  </a:cubicBezTo>
                  <a:lnTo>
                    <a:pt x="1331" y="1114"/>
                  </a:lnTo>
                  <a:cubicBezTo>
                    <a:pt x="1365" y="1114"/>
                    <a:pt x="1392" y="1087"/>
                    <a:pt x="1392" y="1053"/>
                  </a:cubicBezTo>
                  <a:lnTo>
                    <a:pt x="1392" y="62"/>
                  </a:lnTo>
                  <a:cubicBezTo>
                    <a:pt x="1392" y="28"/>
                    <a:pt x="1365" y="0"/>
                    <a:pt x="1331" y="0"/>
                  </a:cubicBezTo>
                  <a:close/>
                  <a:moveTo>
                    <a:pt x="692" y="922"/>
                  </a:moveTo>
                  <a:lnTo>
                    <a:pt x="653" y="1038"/>
                  </a:lnTo>
                  <a:cubicBezTo>
                    <a:pt x="653" y="1039"/>
                    <a:pt x="652" y="1040"/>
                    <a:pt x="652" y="1040"/>
                  </a:cubicBezTo>
                  <a:cubicBezTo>
                    <a:pt x="651" y="1041"/>
                    <a:pt x="650" y="1042"/>
                    <a:pt x="649" y="1042"/>
                  </a:cubicBezTo>
                  <a:cubicBezTo>
                    <a:pt x="648" y="1042"/>
                    <a:pt x="646" y="1043"/>
                    <a:pt x="644" y="1043"/>
                  </a:cubicBezTo>
                  <a:cubicBezTo>
                    <a:pt x="642" y="1043"/>
                    <a:pt x="639" y="1043"/>
                    <a:pt x="636" y="1043"/>
                  </a:cubicBezTo>
                  <a:cubicBezTo>
                    <a:pt x="633" y="1043"/>
                    <a:pt x="631" y="1043"/>
                    <a:pt x="629" y="1043"/>
                  </a:cubicBezTo>
                  <a:cubicBezTo>
                    <a:pt x="627" y="1043"/>
                    <a:pt x="626" y="1043"/>
                    <a:pt x="624" y="1042"/>
                  </a:cubicBezTo>
                  <a:cubicBezTo>
                    <a:pt x="623" y="1042"/>
                    <a:pt x="622" y="1042"/>
                    <a:pt x="621" y="1042"/>
                  </a:cubicBezTo>
                  <a:cubicBezTo>
                    <a:pt x="620" y="1042"/>
                    <a:pt x="619" y="1041"/>
                    <a:pt x="619" y="1041"/>
                  </a:cubicBezTo>
                  <a:cubicBezTo>
                    <a:pt x="618" y="1041"/>
                    <a:pt x="618" y="1040"/>
                    <a:pt x="618" y="1039"/>
                  </a:cubicBezTo>
                  <a:cubicBezTo>
                    <a:pt x="617" y="1039"/>
                    <a:pt x="617" y="1038"/>
                    <a:pt x="617" y="1037"/>
                  </a:cubicBezTo>
                  <a:lnTo>
                    <a:pt x="578" y="922"/>
                  </a:lnTo>
                  <a:cubicBezTo>
                    <a:pt x="577" y="920"/>
                    <a:pt x="577" y="918"/>
                    <a:pt x="577" y="917"/>
                  </a:cubicBezTo>
                  <a:cubicBezTo>
                    <a:pt x="576" y="915"/>
                    <a:pt x="577" y="914"/>
                    <a:pt x="578" y="913"/>
                  </a:cubicBezTo>
                  <a:cubicBezTo>
                    <a:pt x="578" y="913"/>
                    <a:pt x="580" y="912"/>
                    <a:pt x="582" y="912"/>
                  </a:cubicBezTo>
                  <a:cubicBezTo>
                    <a:pt x="584" y="912"/>
                    <a:pt x="587" y="912"/>
                    <a:pt x="590" y="912"/>
                  </a:cubicBezTo>
                  <a:cubicBezTo>
                    <a:pt x="593" y="912"/>
                    <a:pt x="596" y="912"/>
                    <a:pt x="597" y="912"/>
                  </a:cubicBezTo>
                  <a:cubicBezTo>
                    <a:pt x="599" y="912"/>
                    <a:pt x="601" y="912"/>
                    <a:pt x="601" y="913"/>
                  </a:cubicBezTo>
                  <a:cubicBezTo>
                    <a:pt x="602" y="913"/>
                    <a:pt x="603" y="914"/>
                    <a:pt x="603" y="914"/>
                  </a:cubicBezTo>
                  <a:cubicBezTo>
                    <a:pt x="604" y="915"/>
                    <a:pt x="604" y="916"/>
                    <a:pt x="604" y="917"/>
                  </a:cubicBezTo>
                  <a:lnTo>
                    <a:pt x="636" y="1017"/>
                  </a:lnTo>
                  <a:lnTo>
                    <a:pt x="636" y="1017"/>
                  </a:lnTo>
                  <a:lnTo>
                    <a:pt x="667" y="917"/>
                  </a:lnTo>
                  <a:cubicBezTo>
                    <a:pt x="667" y="916"/>
                    <a:pt x="668" y="915"/>
                    <a:pt x="668" y="914"/>
                  </a:cubicBezTo>
                  <a:cubicBezTo>
                    <a:pt x="669" y="914"/>
                    <a:pt x="669" y="913"/>
                    <a:pt x="670" y="913"/>
                  </a:cubicBezTo>
                  <a:cubicBezTo>
                    <a:pt x="671" y="912"/>
                    <a:pt x="673" y="912"/>
                    <a:pt x="674" y="912"/>
                  </a:cubicBezTo>
                  <a:cubicBezTo>
                    <a:pt x="676" y="912"/>
                    <a:pt x="679" y="912"/>
                    <a:pt x="682" y="912"/>
                  </a:cubicBezTo>
                  <a:cubicBezTo>
                    <a:pt x="685" y="912"/>
                    <a:pt x="687" y="912"/>
                    <a:pt x="689" y="912"/>
                  </a:cubicBezTo>
                  <a:cubicBezTo>
                    <a:pt x="691" y="912"/>
                    <a:pt x="692" y="913"/>
                    <a:pt x="692" y="914"/>
                  </a:cubicBezTo>
                  <a:cubicBezTo>
                    <a:pt x="693" y="914"/>
                    <a:pt x="693" y="915"/>
                    <a:pt x="693" y="917"/>
                  </a:cubicBezTo>
                  <a:cubicBezTo>
                    <a:pt x="693" y="918"/>
                    <a:pt x="692" y="920"/>
                    <a:pt x="692" y="922"/>
                  </a:cubicBezTo>
                  <a:close/>
                  <a:moveTo>
                    <a:pt x="861" y="1039"/>
                  </a:moveTo>
                  <a:cubicBezTo>
                    <a:pt x="861" y="1039"/>
                    <a:pt x="861" y="1040"/>
                    <a:pt x="860" y="1040"/>
                  </a:cubicBezTo>
                  <a:cubicBezTo>
                    <a:pt x="860" y="1041"/>
                    <a:pt x="859" y="1041"/>
                    <a:pt x="858" y="1042"/>
                  </a:cubicBezTo>
                  <a:cubicBezTo>
                    <a:pt x="857" y="1042"/>
                    <a:pt x="856" y="1042"/>
                    <a:pt x="855" y="1043"/>
                  </a:cubicBezTo>
                  <a:cubicBezTo>
                    <a:pt x="853" y="1043"/>
                    <a:pt x="851" y="1043"/>
                    <a:pt x="848" y="1043"/>
                  </a:cubicBezTo>
                  <a:cubicBezTo>
                    <a:pt x="846" y="1043"/>
                    <a:pt x="844" y="1043"/>
                    <a:pt x="842" y="1043"/>
                  </a:cubicBezTo>
                  <a:cubicBezTo>
                    <a:pt x="841" y="1042"/>
                    <a:pt x="840" y="1042"/>
                    <a:pt x="839" y="1042"/>
                  </a:cubicBezTo>
                  <a:cubicBezTo>
                    <a:pt x="838" y="1041"/>
                    <a:pt x="837" y="1041"/>
                    <a:pt x="837" y="1040"/>
                  </a:cubicBezTo>
                  <a:cubicBezTo>
                    <a:pt x="836" y="1040"/>
                    <a:pt x="836" y="1039"/>
                    <a:pt x="836" y="1039"/>
                  </a:cubicBezTo>
                  <a:lnTo>
                    <a:pt x="836" y="933"/>
                  </a:lnTo>
                  <a:lnTo>
                    <a:pt x="836" y="933"/>
                  </a:lnTo>
                  <a:lnTo>
                    <a:pt x="798" y="1039"/>
                  </a:lnTo>
                  <a:cubicBezTo>
                    <a:pt x="798" y="1039"/>
                    <a:pt x="798" y="1040"/>
                    <a:pt x="797" y="1041"/>
                  </a:cubicBezTo>
                  <a:cubicBezTo>
                    <a:pt x="796" y="1041"/>
                    <a:pt x="795" y="1042"/>
                    <a:pt x="794" y="1042"/>
                  </a:cubicBezTo>
                  <a:cubicBezTo>
                    <a:pt x="793" y="1042"/>
                    <a:pt x="792" y="1043"/>
                    <a:pt x="790" y="1043"/>
                  </a:cubicBezTo>
                  <a:cubicBezTo>
                    <a:pt x="789" y="1043"/>
                    <a:pt x="787" y="1043"/>
                    <a:pt x="785" y="1043"/>
                  </a:cubicBezTo>
                  <a:cubicBezTo>
                    <a:pt x="782" y="1043"/>
                    <a:pt x="780" y="1043"/>
                    <a:pt x="779" y="1043"/>
                  </a:cubicBezTo>
                  <a:cubicBezTo>
                    <a:pt x="777" y="1042"/>
                    <a:pt x="776" y="1042"/>
                    <a:pt x="775" y="1042"/>
                  </a:cubicBezTo>
                  <a:cubicBezTo>
                    <a:pt x="774" y="1041"/>
                    <a:pt x="773" y="1041"/>
                    <a:pt x="772" y="1040"/>
                  </a:cubicBezTo>
                  <a:cubicBezTo>
                    <a:pt x="772" y="1040"/>
                    <a:pt x="771" y="1039"/>
                    <a:pt x="771" y="1039"/>
                  </a:cubicBezTo>
                  <a:lnTo>
                    <a:pt x="735" y="933"/>
                  </a:lnTo>
                  <a:lnTo>
                    <a:pt x="735" y="933"/>
                  </a:lnTo>
                  <a:lnTo>
                    <a:pt x="735" y="1039"/>
                  </a:lnTo>
                  <a:cubicBezTo>
                    <a:pt x="735" y="1039"/>
                    <a:pt x="734" y="1040"/>
                    <a:pt x="734" y="1040"/>
                  </a:cubicBezTo>
                  <a:cubicBezTo>
                    <a:pt x="734" y="1041"/>
                    <a:pt x="733" y="1041"/>
                    <a:pt x="732" y="1042"/>
                  </a:cubicBezTo>
                  <a:cubicBezTo>
                    <a:pt x="731" y="1042"/>
                    <a:pt x="730" y="1042"/>
                    <a:pt x="728" y="1043"/>
                  </a:cubicBezTo>
                  <a:cubicBezTo>
                    <a:pt x="727" y="1043"/>
                    <a:pt x="725" y="1043"/>
                    <a:pt x="722" y="1043"/>
                  </a:cubicBezTo>
                  <a:cubicBezTo>
                    <a:pt x="720" y="1043"/>
                    <a:pt x="718" y="1043"/>
                    <a:pt x="716" y="1043"/>
                  </a:cubicBezTo>
                  <a:cubicBezTo>
                    <a:pt x="714" y="1042"/>
                    <a:pt x="713" y="1042"/>
                    <a:pt x="712" y="1042"/>
                  </a:cubicBezTo>
                  <a:cubicBezTo>
                    <a:pt x="711" y="1041"/>
                    <a:pt x="711" y="1041"/>
                    <a:pt x="710" y="1040"/>
                  </a:cubicBezTo>
                  <a:cubicBezTo>
                    <a:pt x="710" y="1040"/>
                    <a:pt x="710" y="1039"/>
                    <a:pt x="710" y="1039"/>
                  </a:cubicBezTo>
                  <a:lnTo>
                    <a:pt x="710" y="923"/>
                  </a:lnTo>
                  <a:cubicBezTo>
                    <a:pt x="710" y="920"/>
                    <a:pt x="711" y="917"/>
                    <a:pt x="712" y="915"/>
                  </a:cubicBezTo>
                  <a:cubicBezTo>
                    <a:pt x="714" y="913"/>
                    <a:pt x="717" y="912"/>
                    <a:pt x="720" y="912"/>
                  </a:cubicBezTo>
                  <a:lnTo>
                    <a:pt x="737" y="912"/>
                  </a:lnTo>
                  <a:cubicBezTo>
                    <a:pt x="740" y="912"/>
                    <a:pt x="743" y="913"/>
                    <a:pt x="745" y="913"/>
                  </a:cubicBezTo>
                  <a:cubicBezTo>
                    <a:pt x="747" y="914"/>
                    <a:pt x="749" y="915"/>
                    <a:pt x="750" y="916"/>
                  </a:cubicBezTo>
                  <a:cubicBezTo>
                    <a:pt x="752" y="917"/>
                    <a:pt x="753" y="918"/>
                    <a:pt x="754" y="920"/>
                  </a:cubicBezTo>
                  <a:cubicBezTo>
                    <a:pt x="756" y="922"/>
                    <a:pt x="757" y="925"/>
                    <a:pt x="757" y="927"/>
                  </a:cubicBezTo>
                  <a:lnTo>
                    <a:pt x="785" y="1005"/>
                  </a:lnTo>
                  <a:lnTo>
                    <a:pt x="786" y="1005"/>
                  </a:lnTo>
                  <a:lnTo>
                    <a:pt x="815" y="928"/>
                  </a:lnTo>
                  <a:cubicBezTo>
                    <a:pt x="816" y="925"/>
                    <a:pt x="817" y="922"/>
                    <a:pt x="818" y="920"/>
                  </a:cubicBezTo>
                  <a:cubicBezTo>
                    <a:pt x="819" y="919"/>
                    <a:pt x="820" y="917"/>
                    <a:pt x="821" y="916"/>
                  </a:cubicBezTo>
                  <a:cubicBezTo>
                    <a:pt x="823" y="915"/>
                    <a:pt x="824" y="914"/>
                    <a:pt x="826" y="913"/>
                  </a:cubicBezTo>
                  <a:cubicBezTo>
                    <a:pt x="828" y="913"/>
                    <a:pt x="830" y="912"/>
                    <a:pt x="833" y="912"/>
                  </a:cubicBezTo>
                  <a:lnTo>
                    <a:pt x="850" y="912"/>
                  </a:lnTo>
                  <a:cubicBezTo>
                    <a:pt x="852" y="912"/>
                    <a:pt x="854" y="913"/>
                    <a:pt x="855" y="913"/>
                  </a:cubicBezTo>
                  <a:cubicBezTo>
                    <a:pt x="856" y="914"/>
                    <a:pt x="858" y="914"/>
                    <a:pt x="858" y="915"/>
                  </a:cubicBezTo>
                  <a:cubicBezTo>
                    <a:pt x="859" y="916"/>
                    <a:pt x="860" y="917"/>
                    <a:pt x="860" y="919"/>
                  </a:cubicBezTo>
                  <a:cubicBezTo>
                    <a:pt x="861" y="920"/>
                    <a:pt x="861" y="921"/>
                    <a:pt x="861" y="923"/>
                  </a:cubicBezTo>
                  <a:lnTo>
                    <a:pt x="861" y="1039"/>
                  </a:lnTo>
                  <a:lnTo>
                    <a:pt x="861" y="1039"/>
                  </a:lnTo>
                  <a:close/>
                  <a:moveTo>
                    <a:pt x="1025" y="624"/>
                  </a:moveTo>
                  <a:cubicBezTo>
                    <a:pt x="1025" y="642"/>
                    <a:pt x="1010" y="657"/>
                    <a:pt x="991" y="657"/>
                  </a:cubicBezTo>
                  <a:lnTo>
                    <a:pt x="800" y="657"/>
                  </a:lnTo>
                  <a:cubicBezTo>
                    <a:pt x="781" y="732"/>
                    <a:pt x="790" y="741"/>
                    <a:pt x="919" y="741"/>
                  </a:cubicBezTo>
                  <a:lnTo>
                    <a:pt x="919" y="772"/>
                  </a:lnTo>
                  <a:lnTo>
                    <a:pt x="518" y="772"/>
                  </a:lnTo>
                  <a:lnTo>
                    <a:pt x="518" y="741"/>
                  </a:lnTo>
                  <a:cubicBezTo>
                    <a:pt x="634" y="741"/>
                    <a:pt x="653" y="732"/>
                    <a:pt x="635" y="657"/>
                  </a:cubicBezTo>
                  <a:lnTo>
                    <a:pt x="446" y="657"/>
                  </a:lnTo>
                  <a:cubicBezTo>
                    <a:pt x="428" y="657"/>
                    <a:pt x="413" y="642"/>
                    <a:pt x="413" y="624"/>
                  </a:cubicBezTo>
                  <a:lnTo>
                    <a:pt x="413" y="252"/>
                  </a:lnTo>
                  <a:cubicBezTo>
                    <a:pt x="413" y="234"/>
                    <a:pt x="428" y="219"/>
                    <a:pt x="446" y="219"/>
                  </a:cubicBezTo>
                  <a:lnTo>
                    <a:pt x="991" y="219"/>
                  </a:lnTo>
                  <a:cubicBezTo>
                    <a:pt x="1010" y="219"/>
                    <a:pt x="1025" y="234"/>
                    <a:pt x="1025" y="252"/>
                  </a:cubicBezTo>
                  <a:lnTo>
                    <a:pt x="1025" y="624"/>
                  </a:lnTo>
                  <a:lnTo>
                    <a:pt x="1025" y="624"/>
                  </a:lnTo>
                  <a:close/>
                </a:path>
              </a:pathLst>
            </a:custGeom>
            <a:solidFill>
              <a:srgbClr val="0078D7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Rectangle 423">
              <a:extLst>
                <a:ext uri="{FF2B5EF4-FFF2-40B4-BE49-F238E27FC236}">
                  <a16:creationId xmlns:a16="http://schemas.microsoft.com/office/drawing/2014/main" id="{EAA1E6A7-6AAB-4336-8E05-6EDCAFDF0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291"/>
              <a:ext cx="21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Server  Z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85" name="Rectangle 484">
            <a:extLst>
              <a:ext uri="{FF2B5EF4-FFF2-40B4-BE49-F238E27FC236}">
                <a16:creationId xmlns:a16="http://schemas.microsoft.com/office/drawing/2014/main" id="{83E9C02C-8D12-47BA-A12D-48540C5CF942}"/>
              </a:ext>
            </a:extLst>
          </p:cNvPr>
          <p:cNvSpPr/>
          <p:nvPr/>
        </p:nvSpPr>
        <p:spPr bwMode="auto">
          <a:xfrm>
            <a:off x="9084601" y="3205026"/>
            <a:ext cx="969165" cy="84944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9BFF929E-6B64-49BA-ABFE-C6CFF2BCC660}"/>
              </a:ext>
            </a:extLst>
          </p:cNvPr>
          <p:cNvCxnSpPr>
            <a:cxnSpLocks/>
            <a:stCxn id="37" idx="2"/>
            <a:endCxn id="26" idx="0"/>
          </p:cNvCxnSpPr>
          <p:nvPr/>
        </p:nvCxnSpPr>
        <p:spPr>
          <a:xfrm flipH="1">
            <a:off x="7558785" y="2729142"/>
            <a:ext cx="5024" cy="145161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7831E2E1-D2F3-469B-AA67-1998491260C6}"/>
              </a:ext>
            </a:extLst>
          </p:cNvPr>
          <p:cNvCxnSpPr>
            <a:cxnSpLocks/>
          </p:cNvCxnSpPr>
          <p:nvPr/>
        </p:nvCxnSpPr>
        <p:spPr>
          <a:xfrm flipH="1">
            <a:off x="9581636" y="4037764"/>
            <a:ext cx="1" cy="970041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82214D78-4A21-4017-95DA-CE876C609B27}"/>
              </a:ext>
            </a:extLst>
          </p:cNvPr>
          <p:cNvCxnSpPr>
            <a:cxnSpLocks/>
          </p:cNvCxnSpPr>
          <p:nvPr/>
        </p:nvCxnSpPr>
        <p:spPr>
          <a:xfrm flipH="1">
            <a:off x="8716892" y="5008359"/>
            <a:ext cx="867456" cy="0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Rectangle 488">
            <a:extLst>
              <a:ext uri="{FF2B5EF4-FFF2-40B4-BE49-F238E27FC236}">
                <a16:creationId xmlns:a16="http://schemas.microsoft.com/office/drawing/2014/main" id="{79527DCE-204A-48ED-ACC7-0658CB229BA1}"/>
              </a:ext>
            </a:extLst>
          </p:cNvPr>
          <p:cNvSpPr/>
          <p:nvPr/>
        </p:nvSpPr>
        <p:spPr bwMode="auto">
          <a:xfrm>
            <a:off x="9199754" y="3085406"/>
            <a:ext cx="969165" cy="84944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487A3859-B07B-40B4-AC15-9E41F6E9B13E}"/>
              </a:ext>
            </a:extLst>
          </p:cNvPr>
          <p:cNvCxnSpPr>
            <a:cxnSpLocks/>
          </p:cNvCxnSpPr>
          <p:nvPr/>
        </p:nvCxnSpPr>
        <p:spPr>
          <a:xfrm flipH="1">
            <a:off x="8716892" y="5252284"/>
            <a:ext cx="2775406" cy="50100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Arrow Connector 490">
            <a:extLst>
              <a:ext uri="{FF2B5EF4-FFF2-40B4-BE49-F238E27FC236}">
                <a16:creationId xmlns:a16="http://schemas.microsoft.com/office/drawing/2014/main" id="{1F6F6D2E-ECE4-4288-B6FD-F685C70FAF2F}"/>
              </a:ext>
            </a:extLst>
          </p:cNvPr>
          <p:cNvCxnSpPr>
            <a:cxnSpLocks/>
          </p:cNvCxnSpPr>
          <p:nvPr/>
        </p:nvCxnSpPr>
        <p:spPr>
          <a:xfrm>
            <a:off x="11482216" y="4068582"/>
            <a:ext cx="1" cy="1177905"/>
          </a:xfrm>
          <a:prstGeom prst="straightConnector1">
            <a:avLst/>
          </a:prstGeom>
          <a:ln w="22225">
            <a:solidFill>
              <a:srgbClr val="FF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Rectangle 491">
            <a:extLst>
              <a:ext uri="{FF2B5EF4-FFF2-40B4-BE49-F238E27FC236}">
                <a16:creationId xmlns:a16="http://schemas.microsoft.com/office/drawing/2014/main" id="{6534E309-97C3-4D7C-87E8-F0E42DDAF73A}"/>
              </a:ext>
            </a:extLst>
          </p:cNvPr>
          <p:cNvSpPr/>
          <p:nvPr/>
        </p:nvSpPr>
        <p:spPr bwMode="auto">
          <a:xfrm>
            <a:off x="11109733" y="3069848"/>
            <a:ext cx="969165" cy="84944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A585553A-9E25-444A-ABB6-A0640EDCAE17}"/>
              </a:ext>
            </a:extLst>
          </p:cNvPr>
          <p:cNvSpPr/>
          <p:nvPr/>
        </p:nvSpPr>
        <p:spPr bwMode="auto">
          <a:xfrm>
            <a:off x="10998390" y="3164649"/>
            <a:ext cx="969165" cy="849446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0E0AA787-AC42-4039-BA4A-DD4A905AB595}"/>
              </a:ext>
            </a:extLst>
          </p:cNvPr>
          <p:cNvSpPr txBox="1"/>
          <p:nvPr/>
        </p:nvSpPr>
        <p:spPr>
          <a:xfrm>
            <a:off x="11122765" y="3373928"/>
            <a:ext cx="841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Reporting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EA4AC282-B857-446C-A359-34AF80909F49}"/>
              </a:ext>
            </a:extLst>
          </p:cNvPr>
          <p:cNvSpPr txBox="1"/>
          <p:nvPr/>
        </p:nvSpPr>
        <p:spPr>
          <a:xfrm>
            <a:off x="9285818" y="3270942"/>
            <a:ext cx="767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Analytics</a:t>
            </a:r>
          </a:p>
        </p:txBody>
      </p:sp>
      <p:cxnSp>
        <p:nvCxnSpPr>
          <p:cNvPr id="496" name="Connector: Elbow 495">
            <a:extLst>
              <a:ext uri="{FF2B5EF4-FFF2-40B4-BE49-F238E27FC236}">
                <a16:creationId xmlns:a16="http://schemas.microsoft.com/office/drawing/2014/main" id="{64D1AB3E-1D8D-4C57-8AA4-546312E14EC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032985" y="4398745"/>
            <a:ext cx="2374218" cy="60353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TextBox 496">
            <a:extLst>
              <a:ext uri="{FF2B5EF4-FFF2-40B4-BE49-F238E27FC236}">
                <a16:creationId xmlns:a16="http://schemas.microsoft.com/office/drawing/2014/main" id="{61F2E0C9-5DD4-4CA7-8A11-9798EFE530F5}"/>
              </a:ext>
            </a:extLst>
          </p:cNvPr>
          <p:cNvSpPr txBox="1"/>
          <p:nvPr/>
        </p:nvSpPr>
        <p:spPr>
          <a:xfrm>
            <a:off x="5067415" y="4987170"/>
            <a:ext cx="1488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Schema Conversion  </a:t>
            </a:r>
          </a:p>
        </p:txBody>
      </p:sp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id="{6F199F56-19F3-4276-B320-D173427211D4}"/>
              </a:ext>
            </a:extLst>
          </p:cNvPr>
          <p:cNvCxnSpPr>
            <a:cxnSpLocks/>
            <a:stCxn id="489" idx="3"/>
            <a:endCxn id="493" idx="1"/>
          </p:cNvCxnSpPr>
          <p:nvPr/>
        </p:nvCxnSpPr>
        <p:spPr>
          <a:xfrm>
            <a:off x="10168919" y="3510129"/>
            <a:ext cx="829471" cy="79243"/>
          </a:xfrm>
          <a:prstGeom prst="straightConnector1">
            <a:avLst/>
          </a:prstGeom>
          <a:ln w="22225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Rectangle 498">
            <a:extLst>
              <a:ext uri="{FF2B5EF4-FFF2-40B4-BE49-F238E27FC236}">
                <a16:creationId xmlns:a16="http://schemas.microsoft.com/office/drawing/2014/main" id="{E0CE9A89-B848-445B-8BE2-9AA83E48564B}"/>
              </a:ext>
            </a:extLst>
          </p:cNvPr>
          <p:cNvSpPr/>
          <p:nvPr/>
        </p:nvSpPr>
        <p:spPr bwMode="auto">
          <a:xfrm>
            <a:off x="4167247" y="3014449"/>
            <a:ext cx="1175584" cy="5118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Local Storage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52F7C073-2DDE-462B-BA33-92599D9E625C}"/>
              </a:ext>
            </a:extLst>
          </p:cNvPr>
          <p:cNvSpPr txBox="1"/>
          <p:nvPr/>
        </p:nvSpPr>
        <p:spPr>
          <a:xfrm>
            <a:off x="3692895" y="3915822"/>
            <a:ext cx="1488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Export  </a:t>
            </a:r>
          </a:p>
        </p:txBody>
      </p:sp>
      <p:cxnSp>
        <p:nvCxnSpPr>
          <p:cNvPr id="501" name="Connector: Elbow 500">
            <a:extLst>
              <a:ext uri="{FF2B5EF4-FFF2-40B4-BE49-F238E27FC236}">
                <a16:creationId xmlns:a16="http://schemas.microsoft.com/office/drawing/2014/main" id="{54513A54-A81D-4D32-9D99-D5C6AD8BD077}"/>
              </a:ext>
            </a:extLst>
          </p:cNvPr>
          <p:cNvCxnSpPr>
            <a:cxnSpLocks/>
            <a:stCxn id="499" idx="3"/>
            <a:endCxn id="37" idx="1"/>
          </p:cNvCxnSpPr>
          <p:nvPr/>
        </p:nvCxnSpPr>
        <p:spPr>
          <a:xfrm flipV="1">
            <a:off x="5342831" y="2207095"/>
            <a:ext cx="1541647" cy="106327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553998"/>
          </a:xfrm>
        </p:spPr>
        <p:txBody>
          <a:bodyPr/>
          <a:lstStyle/>
          <a:p>
            <a:r>
              <a:rPr lang="en-US" dirty="0"/>
              <a:t>Data Warehouse</a:t>
            </a:r>
          </a:p>
        </p:txBody>
      </p:sp>
      <p:sp>
        <p:nvSpPr>
          <p:cNvPr id="91" name="Right Bracket 90">
            <a:extLst>
              <a:ext uri="{FF2B5EF4-FFF2-40B4-BE49-F238E27FC236}">
                <a16:creationId xmlns:a16="http://schemas.microsoft.com/office/drawing/2014/main" id="{85B96194-7FA2-49AA-A1AE-11E35A03549D}"/>
              </a:ext>
            </a:extLst>
          </p:cNvPr>
          <p:cNvSpPr/>
          <p:nvPr/>
        </p:nvSpPr>
        <p:spPr>
          <a:xfrm>
            <a:off x="2215617" y="2358243"/>
            <a:ext cx="100766" cy="2681121"/>
          </a:xfrm>
          <a:prstGeom prst="rightBracke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50A65AC-3084-4590-8CF1-DC393F531BEF}"/>
              </a:ext>
            </a:extLst>
          </p:cNvPr>
          <p:cNvSpPr txBox="1"/>
          <p:nvPr/>
        </p:nvSpPr>
        <p:spPr>
          <a:xfrm>
            <a:off x="308034" y="4794866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/ custom apps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(Structured)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3466DFF-E56B-4E4A-9C40-E8C24A93895A}"/>
              </a:ext>
            </a:extLst>
          </p:cNvPr>
          <p:cNvSpPr txBox="1"/>
          <p:nvPr/>
        </p:nvSpPr>
        <p:spPr>
          <a:xfrm>
            <a:off x="308035" y="2531672"/>
            <a:ext cx="1475072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Logs, files and media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(unstructured)</a:t>
            </a:r>
          </a:p>
        </p:txBody>
      </p: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8C9615C2-1760-46CE-8EEC-2BAF802AA1A4}"/>
              </a:ext>
            </a:extLst>
          </p:cNvPr>
          <p:cNvCxnSpPr>
            <a:cxnSpLocks/>
          </p:cNvCxnSpPr>
          <p:nvPr/>
        </p:nvCxnSpPr>
        <p:spPr>
          <a:xfrm>
            <a:off x="9923284" y="4914098"/>
            <a:ext cx="717007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44BE400-3B21-4DB5-A86D-DD2B056CF5EC}"/>
              </a:ext>
            </a:extLst>
          </p:cNvPr>
          <p:cNvSpPr/>
          <p:nvPr/>
        </p:nvSpPr>
        <p:spPr>
          <a:xfrm>
            <a:off x="4647515" y="2828043"/>
            <a:ext cx="1096619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storage/ ADLS Gen2</a:t>
            </a: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2F6CB65F-D0E2-4F58-89A0-E3F4BDB79789}"/>
              </a:ext>
            </a:extLst>
          </p:cNvPr>
          <p:cNvSpPr/>
          <p:nvPr/>
        </p:nvSpPr>
        <p:spPr>
          <a:xfrm>
            <a:off x="8424579" y="5240013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6A08739-467E-4072-B7C2-BF3CCBE53E62}"/>
              </a:ext>
            </a:extLst>
          </p:cNvPr>
          <p:cNvSpPr/>
          <p:nvPr/>
        </p:nvSpPr>
        <p:spPr>
          <a:xfrm>
            <a:off x="2672827" y="3843501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3F26C1-C087-4E48-8AF6-1018382BC9D0}"/>
              </a:ext>
            </a:extLst>
          </p:cNvPr>
          <p:cNvSpPr/>
          <p:nvPr/>
        </p:nvSpPr>
        <p:spPr>
          <a:xfrm>
            <a:off x="2672827" y="5057423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3AD72E-FCC7-4790-A51E-F82923F8E09F}"/>
              </a:ext>
            </a:extLst>
          </p:cNvPr>
          <p:cNvGrpSpPr/>
          <p:nvPr/>
        </p:nvGrpSpPr>
        <p:grpSpPr>
          <a:xfrm>
            <a:off x="571089" y="4295397"/>
            <a:ext cx="1064771" cy="406286"/>
            <a:chOff x="579957" y="1614888"/>
            <a:chExt cx="1064771" cy="406286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5C8F957-B6F7-4FC0-9FDA-9C79699C6455}"/>
                </a:ext>
              </a:extLst>
            </p:cNvPr>
            <p:cNvGrpSpPr/>
            <p:nvPr/>
          </p:nvGrpSpPr>
          <p:grpSpPr>
            <a:xfrm>
              <a:off x="1174991" y="1632049"/>
              <a:ext cx="469737" cy="385154"/>
              <a:chOff x="1778647" y="1301093"/>
              <a:chExt cx="307813" cy="252387"/>
            </a:xfrm>
            <a:noFill/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3615FA2-99E9-4F90-B4E1-FFC3AE9DFDD7}"/>
                  </a:ext>
                </a:extLst>
              </p:cNvPr>
              <p:cNvGrpSpPr/>
              <p:nvPr/>
            </p:nvGrpSpPr>
            <p:grpSpPr>
              <a:xfrm>
                <a:off x="1778647" y="1301093"/>
                <a:ext cx="307813" cy="252387"/>
                <a:chOff x="2107086" y="1452805"/>
                <a:chExt cx="307813" cy="252387"/>
              </a:xfrm>
              <a:grpFill/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D770334-E05F-4383-91F9-7AC2F185A497}"/>
                    </a:ext>
                  </a:extLst>
                </p:cNvPr>
                <p:cNvSpPr/>
                <p:nvPr/>
              </p:nvSpPr>
              <p:spPr bwMode="auto">
                <a:xfrm>
                  <a:off x="2107086" y="1596776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AB733D5-2232-4906-9C4C-B59618406DF0}"/>
                    </a:ext>
                  </a:extLst>
                </p:cNvPr>
                <p:cNvSpPr/>
                <p:nvPr/>
              </p:nvSpPr>
              <p:spPr bwMode="auto">
                <a:xfrm>
                  <a:off x="2252041" y="1452805"/>
                  <a:ext cx="162858" cy="162858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A4DD559-F24E-4266-A426-9778D8FF9135}"/>
                    </a:ext>
                  </a:extLst>
                </p:cNvPr>
                <p:cNvSpPr/>
                <p:nvPr/>
              </p:nvSpPr>
              <p:spPr bwMode="auto">
                <a:xfrm>
                  <a:off x="2107086" y="1453330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7392A6F2-321D-4243-BFB0-725AD35D5AFD}"/>
                    </a:ext>
                  </a:extLst>
                </p:cNvPr>
                <p:cNvSpPr/>
                <p:nvPr/>
              </p:nvSpPr>
              <p:spPr bwMode="auto">
                <a:xfrm>
                  <a:off x="2253489" y="1652588"/>
                  <a:ext cx="159337" cy="51699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6C7C46B-A9CC-40A9-9B15-3B3FD48D27E4}"/>
                  </a:ext>
                </a:extLst>
              </p:cNvPr>
              <p:cNvCxnSpPr/>
              <p:nvPr/>
            </p:nvCxnSpPr>
            <p:spPr>
              <a:xfrm>
                <a:off x="1979319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88C9012-F887-4A54-89FF-BCF5F0F4168E}"/>
                  </a:ext>
                </a:extLst>
              </p:cNvPr>
              <p:cNvCxnSpPr/>
              <p:nvPr/>
            </p:nvCxnSpPr>
            <p:spPr>
              <a:xfrm>
                <a:off x="2031707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8173163-8CBE-4117-950D-C142AEAF6C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957" y="1614888"/>
              <a:ext cx="416196" cy="406286"/>
              <a:chOff x="1759" y="236"/>
              <a:chExt cx="252" cy="246"/>
            </a:xfrm>
            <a:noFill/>
          </p:grpSpPr>
          <p:sp>
            <p:nvSpPr>
              <p:cNvPr id="170" name="Freeform 106">
                <a:extLst>
                  <a:ext uri="{FF2B5EF4-FFF2-40B4-BE49-F238E27FC236}">
                    <a16:creationId xmlns:a16="http://schemas.microsoft.com/office/drawing/2014/main" id="{D06F49A6-DE65-4BC6-B274-44452F349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3413F5B-B73D-4C52-B7F1-AC6339896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47BC0014-23CF-46FE-8ED4-EF3F3F2C2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0D4E8A6-3BAA-4868-AEAB-458A887D9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614C22-A2EE-459C-BFCB-A351F0350F05}"/>
              </a:ext>
            </a:extLst>
          </p:cNvPr>
          <p:cNvGrpSpPr/>
          <p:nvPr/>
        </p:nvGrpSpPr>
        <p:grpSpPr>
          <a:xfrm>
            <a:off x="511757" y="2106315"/>
            <a:ext cx="1167152" cy="348720"/>
            <a:chOff x="1555307" y="5853300"/>
            <a:chExt cx="1271350" cy="379852"/>
          </a:xfrm>
        </p:grpSpPr>
        <p:grpSp>
          <p:nvGrpSpPr>
            <p:cNvPr id="174" name="Group 4">
              <a:extLst>
                <a:ext uri="{FF2B5EF4-FFF2-40B4-BE49-F238E27FC236}">
                  <a16:creationId xmlns:a16="http://schemas.microsoft.com/office/drawing/2014/main" id="{0187442F-0B75-4AB6-81AC-EFDCB085F8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55307" y="5853300"/>
              <a:ext cx="259568" cy="379852"/>
              <a:chOff x="3526" y="3353"/>
              <a:chExt cx="164" cy="240"/>
            </a:xfrm>
          </p:grpSpPr>
          <p:sp>
            <p:nvSpPr>
              <p:cNvPr id="175" name="Freeform 5">
                <a:extLst>
                  <a:ext uri="{FF2B5EF4-FFF2-40B4-BE49-F238E27FC236}">
                    <a16:creationId xmlns:a16="http://schemas.microsoft.com/office/drawing/2014/main" id="{ED3AD797-DCD7-4D8F-B8E0-0DACE203E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3353"/>
                <a:ext cx="164" cy="215"/>
              </a:xfrm>
              <a:custGeom>
                <a:avLst/>
                <a:gdLst>
                  <a:gd name="T0" fmla="*/ 204 w 226"/>
                  <a:gd name="T1" fmla="*/ 289 h 296"/>
                  <a:gd name="T2" fmla="*/ 226 w 226"/>
                  <a:gd name="T3" fmla="*/ 296 h 296"/>
                  <a:gd name="T4" fmla="*/ 226 w 226"/>
                  <a:gd name="T5" fmla="*/ 55 h 296"/>
                  <a:gd name="T6" fmla="*/ 39 w 226"/>
                  <a:gd name="T7" fmla="*/ 0 h 296"/>
                  <a:gd name="T8" fmla="*/ 0 w 226"/>
                  <a:gd name="T9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96">
                    <a:moveTo>
                      <a:pt x="204" y="289"/>
                    </a:moveTo>
                    <a:cubicBezTo>
                      <a:pt x="226" y="296"/>
                      <a:pt x="226" y="296"/>
                      <a:pt x="226" y="296"/>
                    </a:cubicBezTo>
                    <a:cubicBezTo>
                      <a:pt x="226" y="55"/>
                      <a:pt x="226" y="55"/>
                      <a:pt x="226" y="5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12" y="0"/>
                      <a:pt x="0" y="34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6" name="Freeform 6">
                <a:extLst>
                  <a:ext uri="{FF2B5EF4-FFF2-40B4-BE49-F238E27FC236}">
                    <a16:creationId xmlns:a16="http://schemas.microsoft.com/office/drawing/2014/main" id="{B4A60F5B-3B40-428B-8F45-6B49CC1E1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370"/>
                <a:ext cx="120" cy="211"/>
              </a:xfrm>
              <a:custGeom>
                <a:avLst/>
                <a:gdLst>
                  <a:gd name="T0" fmla="*/ 0 w 120"/>
                  <a:gd name="T1" fmla="*/ 0 h 211"/>
                  <a:gd name="T2" fmla="*/ 120 w 120"/>
                  <a:gd name="T3" fmla="*/ 37 h 211"/>
                  <a:gd name="T4" fmla="*/ 120 w 120"/>
                  <a:gd name="T5" fmla="*/ 211 h 211"/>
                  <a:gd name="T6" fmla="*/ 104 w 120"/>
                  <a:gd name="T7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11">
                    <a:moveTo>
                      <a:pt x="0" y="0"/>
                    </a:moveTo>
                    <a:lnTo>
                      <a:pt x="120" y="37"/>
                    </a:lnTo>
                    <a:lnTo>
                      <a:pt x="120" y="211"/>
                    </a:lnTo>
                    <a:lnTo>
                      <a:pt x="104" y="20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7" name="Freeform 7">
                <a:extLst>
                  <a:ext uri="{FF2B5EF4-FFF2-40B4-BE49-F238E27FC236}">
                    <a16:creationId xmlns:a16="http://schemas.microsoft.com/office/drawing/2014/main" id="{9AB9007F-0E80-432F-A57D-8217512D1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3382"/>
                <a:ext cx="131" cy="211"/>
              </a:xfrm>
              <a:custGeom>
                <a:avLst/>
                <a:gdLst>
                  <a:gd name="T0" fmla="*/ 131 w 131"/>
                  <a:gd name="T1" fmla="*/ 38 h 211"/>
                  <a:gd name="T2" fmla="*/ 131 w 131"/>
                  <a:gd name="T3" fmla="*/ 211 h 211"/>
                  <a:gd name="T4" fmla="*/ 0 w 131"/>
                  <a:gd name="T5" fmla="*/ 173 h 211"/>
                  <a:gd name="T6" fmla="*/ 0 w 131"/>
                  <a:gd name="T7" fmla="*/ 0 h 211"/>
                  <a:gd name="T8" fmla="*/ 131 w 131"/>
                  <a:gd name="T9" fmla="*/ 3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11">
                    <a:moveTo>
                      <a:pt x="131" y="38"/>
                    </a:moveTo>
                    <a:lnTo>
                      <a:pt x="131" y="211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131" y="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E0130CE-34CE-4BD6-9371-79438752B500}"/>
                </a:ext>
              </a:extLst>
            </p:cNvPr>
            <p:cNvGrpSpPr/>
            <p:nvPr/>
          </p:nvGrpSpPr>
          <p:grpSpPr>
            <a:xfrm>
              <a:off x="1984596" y="5863452"/>
              <a:ext cx="293717" cy="359549"/>
              <a:chOff x="965200" y="3436897"/>
              <a:chExt cx="528881" cy="647424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FD7338A-C414-42AE-A456-F177C7916708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184" name="Snip Single Corner Rectangle 26">
                  <a:extLst>
                    <a:ext uri="{FF2B5EF4-FFF2-40B4-BE49-F238E27FC236}">
                      <a16:creationId xmlns:a16="http://schemas.microsoft.com/office/drawing/2014/main" id="{088431C5-9E6A-4929-9282-4FB5FFB697AE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5" name="Triangle 27">
                  <a:extLst>
                    <a:ext uri="{FF2B5EF4-FFF2-40B4-BE49-F238E27FC236}">
                      <a16:creationId xmlns:a16="http://schemas.microsoft.com/office/drawing/2014/main" id="{24F052E1-6371-413D-B1F1-D3D2F4D1AF1A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F973DD6-A6D7-4C97-9863-CA724F0F6E55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F0E018C-DB4B-46E8-9318-7F7659AD2777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AA95EC7-9451-4BAB-9458-5F8720B18916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492C968-91E8-496A-9858-24BD71A5C7BB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52890A-4F03-4E84-B982-708F1E31C01E}"/>
                </a:ext>
              </a:extLst>
            </p:cNvPr>
            <p:cNvGrpSpPr/>
            <p:nvPr/>
          </p:nvGrpSpPr>
          <p:grpSpPr>
            <a:xfrm>
              <a:off x="2448035" y="5853915"/>
              <a:ext cx="378622" cy="378622"/>
              <a:chOff x="1658620" y="1705294"/>
              <a:chExt cx="326376" cy="32637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849AE95-D0A6-4732-AAAA-430DAE1781C8}"/>
                  </a:ext>
                </a:extLst>
              </p:cNvPr>
              <p:cNvSpPr/>
              <p:nvPr/>
            </p:nvSpPr>
            <p:spPr bwMode="auto">
              <a:xfrm>
                <a:off x="1658620" y="1705294"/>
                <a:ext cx="326376" cy="3263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5D7062B7-34DF-4D11-8E87-34A398F6F6A3}"/>
                  </a:ext>
                </a:extLst>
              </p:cNvPr>
              <p:cNvSpPr/>
              <p:nvPr/>
            </p:nvSpPr>
            <p:spPr bwMode="auto">
              <a:xfrm rot="5400000">
                <a:off x="1759612" y="1802351"/>
                <a:ext cx="153423" cy="13226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BB6CEC0-A098-427D-843C-6473E9BDCCEB}"/>
              </a:ext>
            </a:extLst>
          </p:cNvPr>
          <p:cNvGrpSpPr/>
          <p:nvPr/>
        </p:nvGrpSpPr>
        <p:grpSpPr>
          <a:xfrm>
            <a:off x="4969514" y="3311236"/>
            <a:ext cx="554226" cy="494220"/>
            <a:chOff x="2488012" y="1320237"/>
            <a:chExt cx="4696415" cy="4187934"/>
          </a:xfrm>
        </p:grpSpPr>
        <p:sp>
          <p:nvSpPr>
            <p:cNvPr id="187" name="Hexagon 186">
              <a:extLst>
                <a:ext uri="{FF2B5EF4-FFF2-40B4-BE49-F238E27FC236}">
                  <a16:creationId xmlns:a16="http://schemas.microsoft.com/office/drawing/2014/main" id="{7225FF66-6220-4FFA-B8E4-378FBD4E388D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Snip Single Corner Rectangle 26">
              <a:extLst>
                <a:ext uri="{FF2B5EF4-FFF2-40B4-BE49-F238E27FC236}">
                  <a16:creationId xmlns:a16="http://schemas.microsoft.com/office/drawing/2014/main" id="{E0700F30-37F5-45AF-BCB7-7C8C8393A7F9}"/>
                </a:ext>
              </a:extLst>
            </p:cNvPr>
            <p:cNvSpPr/>
            <p:nvPr/>
          </p:nvSpPr>
          <p:spPr bwMode="auto">
            <a:xfrm>
              <a:off x="3677763" y="2189584"/>
              <a:ext cx="2316905" cy="2449241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35D1F90-5446-47B5-9F0E-08BEB46619F9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C20C51F-05DC-431C-BA2E-7FEE8C8B001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552B09C-792F-468A-BAF5-C4DFE6873645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9AFC793-A1BE-4485-A17D-1A69C2A1BF8C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40A4AB9-B950-444A-854E-D0B5911AD621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2EF70C85-2FC6-4AFC-AECB-DD39BD738E53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A6DF679-9B9B-4FAB-9655-63B2376F71F6}"/>
              </a:ext>
            </a:extLst>
          </p:cNvPr>
          <p:cNvGrpSpPr/>
          <p:nvPr/>
        </p:nvGrpSpPr>
        <p:grpSpPr>
          <a:xfrm>
            <a:off x="9081256" y="4439748"/>
            <a:ext cx="732312" cy="719160"/>
            <a:chOff x="2549926" y="1227604"/>
            <a:chExt cx="5177116" cy="5084148"/>
          </a:xfrm>
        </p:grpSpPr>
        <p:sp>
          <p:nvSpPr>
            <p:cNvPr id="196" name="Freeform: Shape 821">
              <a:extLst>
                <a:ext uri="{FF2B5EF4-FFF2-40B4-BE49-F238E27FC236}">
                  <a16:creationId xmlns:a16="http://schemas.microsoft.com/office/drawing/2014/main" id="{DF59EE60-A753-4063-82D3-33F44B5E4D27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82354C-5951-45B5-9BB3-25BE0111B8F1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786B7F7-B983-48F2-8253-942DB1F7C11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0D453526-6974-4EF4-8E28-3A496CB82E7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555B6C7-BF26-4227-9B0E-FDAE1870A36C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AE59011-03DB-4EF1-A7B8-A984A109B272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AC36796-5B12-4F67-A1D0-E262F00D02B3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Cylinder 828">
              <a:extLst>
                <a:ext uri="{FF2B5EF4-FFF2-40B4-BE49-F238E27FC236}">
                  <a16:creationId xmlns:a16="http://schemas.microsoft.com/office/drawing/2014/main" id="{EE8C7373-4C33-4251-B41B-055F5935AAA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3755033-5A4D-4A15-AA4B-93873EE60743}"/>
              </a:ext>
            </a:extLst>
          </p:cNvPr>
          <p:cNvGrpSpPr/>
          <p:nvPr/>
        </p:nvGrpSpPr>
        <p:grpSpPr>
          <a:xfrm>
            <a:off x="2986627" y="3262266"/>
            <a:ext cx="485337" cy="487453"/>
            <a:chOff x="5279190" y="5401430"/>
            <a:chExt cx="1101836" cy="1106637"/>
          </a:xfrm>
        </p:grpSpPr>
        <p:sp>
          <p:nvSpPr>
            <p:cNvPr id="205" name="Freeform: Shape 815">
              <a:extLst>
                <a:ext uri="{FF2B5EF4-FFF2-40B4-BE49-F238E27FC236}">
                  <a16:creationId xmlns:a16="http://schemas.microsoft.com/office/drawing/2014/main" id="{AC1FABD0-638F-486A-8EEA-6A1D7F640CD2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Freeform: Shape 816">
              <a:extLst>
                <a:ext uri="{FF2B5EF4-FFF2-40B4-BE49-F238E27FC236}">
                  <a16:creationId xmlns:a16="http://schemas.microsoft.com/office/drawing/2014/main" id="{97DED238-7DF5-4C5D-BC6B-69AC0B31A78E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Freeform: Shape 817">
              <a:extLst>
                <a:ext uri="{FF2B5EF4-FFF2-40B4-BE49-F238E27FC236}">
                  <a16:creationId xmlns:a16="http://schemas.microsoft.com/office/drawing/2014/main" id="{DB69CEC7-9208-45E1-BACF-A58B784774C4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Freeform: Shape 818">
              <a:extLst>
                <a:ext uri="{FF2B5EF4-FFF2-40B4-BE49-F238E27FC236}">
                  <a16:creationId xmlns:a16="http://schemas.microsoft.com/office/drawing/2014/main" id="{E2189A0F-3C31-4E40-9EF8-77C25E2A4667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09" name="Freeform: Shape 819">
              <a:extLst>
                <a:ext uri="{FF2B5EF4-FFF2-40B4-BE49-F238E27FC236}">
                  <a16:creationId xmlns:a16="http://schemas.microsoft.com/office/drawing/2014/main" id="{04653F42-7E1C-44F5-B45D-F771AAB4947B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85" name="Connector: Elbow 584">
            <a:extLst>
              <a:ext uri="{FF2B5EF4-FFF2-40B4-BE49-F238E27FC236}">
                <a16:creationId xmlns:a16="http://schemas.microsoft.com/office/drawing/2014/main" id="{29EDCC12-5C80-4946-BB77-3E89918104DB}"/>
              </a:ext>
            </a:extLst>
          </p:cNvPr>
          <p:cNvCxnSpPr>
            <a:cxnSpLocks/>
          </p:cNvCxnSpPr>
          <p:nvPr/>
        </p:nvCxnSpPr>
        <p:spPr>
          <a:xfrm>
            <a:off x="5261094" y="3859354"/>
            <a:ext cx="3549926" cy="833972"/>
          </a:xfrm>
          <a:prstGeom prst="bentConnector3">
            <a:avLst>
              <a:gd name="adj1" fmla="val 409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4DAFEEC1-9B8E-487F-BC74-13880D18F6DD}"/>
              </a:ext>
            </a:extLst>
          </p:cNvPr>
          <p:cNvCxnSpPr>
            <a:cxnSpLocks/>
          </p:cNvCxnSpPr>
          <p:nvPr/>
        </p:nvCxnSpPr>
        <p:spPr>
          <a:xfrm>
            <a:off x="3572438" y="4836624"/>
            <a:ext cx="523858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16E02355-1FDC-4FE5-850B-4BC21C25D34F}"/>
              </a:ext>
            </a:extLst>
          </p:cNvPr>
          <p:cNvCxnSpPr>
            <a:cxnSpLocks/>
            <a:endCxn id="187" idx="3"/>
          </p:cNvCxnSpPr>
          <p:nvPr/>
        </p:nvCxnSpPr>
        <p:spPr>
          <a:xfrm>
            <a:off x="3549370" y="3546092"/>
            <a:ext cx="1420144" cy="12254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DD2C98C-EDA4-41FA-968C-0AEE42B53C8A}"/>
              </a:ext>
            </a:extLst>
          </p:cNvPr>
          <p:cNvCxnSpPr>
            <a:cxnSpLocks/>
          </p:cNvCxnSpPr>
          <p:nvPr/>
        </p:nvCxnSpPr>
        <p:spPr>
          <a:xfrm>
            <a:off x="2316994" y="3520255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B378C9D-67C6-4AF3-9BA2-B2F8D7EAA46C}"/>
              </a:ext>
            </a:extLst>
          </p:cNvPr>
          <p:cNvCxnSpPr>
            <a:cxnSpLocks/>
          </p:cNvCxnSpPr>
          <p:nvPr/>
        </p:nvCxnSpPr>
        <p:spPr>
          <a:xfrm>
            <a:off x="2316994" y="4834959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9123C0B-51C4-48E5-ADC8-57BE594C17D2}"/>
              </a:ext>
            </a:extLst>
          </p:cNvPr>
          <p:cNvGrpSpPr/>
          <p:nvPr/>
        </p:nvGrpSpPr>
        <p:grpSpPr>
          <a:xfrm>
            <a:off x="2953700" y="4519140"/>
            <a:ext cx="485337" cy="487453"/>
            <a:chOff x="5279190" y="5401430"/>
            <a:chExt cx="1101836" cy="1106637"/>
          </a:xfrm>
        </p:grpSpPr>
        <p:sp>
          <p:nvSpPr>
            <p:cNvPr id="218" name="Freeform: Shape 815">
              <a:extLst>
                <a:ext uri="{FF2B5EF4-FFF2-40B4-BE49-F238E27FC236}">
                  <a16:creationId xmlns:a16="http://schemas.microsoft.com/office/drawing/2014/main" id="{882050E2-DD05-4785-BA28-545A84A85863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Freeform: Shape 816">
              <a:extLst>
                <a:ext uri="{FF2B5EF4-FFF2-40B4-BE49-F238E27FC236}">
                  <a16:creationId xmlns:a16="http://schemas.microsoft.com/office/drawing/2014/main" id="{E13CCDC1-8686-4B39-B24E-1C5F703621EE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Freeform: Shape 817">
              <a:extLst>
                <a:ext uri="{FF2B5EF4-FFF2-40B4-BE49-F238E27FC236}">
                  <a16:creationId xmlns:a16="http://schemas.microsoft.com/office/drawing/2014/main" id="{B0930802-92EC-4BEB-8492-9251A1E8DE55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Freeform: Shape 818">
              <a:extLst>
                <a:ext uri="{FF2B5EF4-FFF2-40B4-BE49-F238E27FC236}">
                  <a16:creationId xmlns:a16="http://schemas.microsoft.com/office/drawing/2014/main" id="{42E1F51A-354C-49F1-A34E-E116A8F23448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22" name="Freeform: Shape 819">
              <a:extLst>
                <a:ext uri="{FF2B5EF4-FFF2-40B4-BE49-F238E27FC236}">
                  <a16:creationId xmlns:a16="http://schemas.microsoft.com/office/drawing/2014/main" id="{0D96DED3-49C6-4C25-A046-1C768D5BDD5F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6" name="Shape 101">
            <a:extLst>
              <a:ext uri="{FF2B5EF4-FFF2-40B4-BE49-F238E27FC236}">
                <a16:creationId xmlns:a16="http://schemas.microsoft.com/office/drawing/2014/main" id="{7B4DF503-F480-496E-A733-DD9FAD666D7B}"/>
              </a:ext>
            </a:extLst>
          </p:cNvPr>
          <p:cNvSpPr txBox="1"/>
          <p:nvPr/>
        </p:nvSpPr>
        <p:spPr>
          <a:xfrm>
            <a:off x="10409065" y="5271020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8288329-B5B9-48C7-A983-7EC747CD3DEB}"/>
              </a:ext>
            </a:extLst>
          </p:cNvPr>
          <p:cNvGrpSpPr/>
          <p:nvPr/>
        </p:nvGrpSpPr>
        <p:grpSpPr>
          <a:xfrm>
            <a:off x="10816416" y="4567055"/>
            <a:ext cx="669375" cy="526560"/>
            <a:chOff x="10725498" y="5087603"/>
            <a:chExt cx="498940" cy="424437"/>
          </a:xfrm>
        </p:grpSpPr>
        <p:sp>
          <p:nvSpPr>
            <p:cNvPr id="241" name="graph_2">
              <a:extLst>
                <a:ext uri="{FF2B5EF4-FFF2-40B4-BE49-F238E27FC236}">
                  <a16:creationId xmlns:a16="http://schemas.microsoft.com/office/drawing/2014/main" id="{29953A95-0880-46B2-8D42-1354E4E3B9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8A799A8-6612-4611-BEAC-AC417508B8FA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43" name="Rectangle 9">
                <a:extLst>
                  <a:ext uri="{FF2B5EF4-FFF2-40B4-BE49-F238E27FC236}">
                    <a16:creationId xmlns:a16="http://schemas.microsoft.com/office/drawing/2014/main" id="{31B18417-C721-45E3-9986-487C7E49F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Line 10">
                <a:extLst>
                  <a:ext uri="{FF2B5EF4-FFF2-40B4-BE49-F238E27FC236}">
                    <a16:creationId xmlns:a16="http://schemas.microsoft.com/office/drawing/2014/main" id="{7164177F-9624-423B-9BC9-8729A7504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Oval 11">
                <a:extLst>
                  <a:ext uri="{FF2B5EF4-FFF2-40B4-BE49-F238E27FC236}">
                    <a16:creationId xmlns:a16="http://schemas.microsoft.com/office/drawing/2014/main" id="{5EBA874A-B7BE-4152-A8B7-4E216267A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Oval 12">
                <a:extLst>
                  <a:ext uri="{FF2B5EF4-FFF2-40B4-BE49-F238E27FC236}">
                    <a16:creationId xmlns:a16="http://schemas.microsoft.com/office/drawing/2014/main" id="{C7370ECB-CBDB-4995-8B8F-85D62609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Oval 13">
                <a:extLst>
                  <a:ext uri="{FF2B5EF4-FFF2-40B4-BE49-F238E27FC236}">
                    <a16:creationId xmlns:a16="http://schemas.microsoft.com/office/drawing/2014/main" id="{9955660E-D525-4285-9422-CF11FB146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A985EA6-8666-4C60-9C76-D0881EBEF3AB}"/>
              </a:ext>
            </a:extLst>
          </p:cNvPr>
          <p:cNvSpPr/>
          <p:nvPr/>
        </p:nvSpPr>
        <p:spPr bwMode="auto">
          <a:xfrm>
            <a:off x="1936542" y="1546386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3DF19E2-A7D3-42A4-B703-3947DB9172EB}"/>
              </a:ext>
            </a:extLst>
          </p:cNvPr>
          <p:cNvSpPr/>
          <p:nvPr/>
        </p:nvSpPr>
        <p:spPr bwMode="auto">
          <a:xfrm>
            <a:off x="8616021" y="1749131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AAD36A6-EF35-4C3B-9523-3136021C9A6A}"/>
              </a:ext>
            </a:extLst>
          </p:cNvPr>
          <p:cNvSpPr/>
          <p:nvPr/>
        </p:nvSpPr>
        <p:spPr bwMode="auto">
          <a:xfrm>
            <a:off x="4564817" y="1749131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F28F59-1A65-4471-B7E8-B861F6BE5A8D}"/>
              </a:ext>
            </a:extLst>
          </p:cNvPr>
          <p:cNvSpPr/>
          <p:nvPr/>
        </p:nvSpPr>
        <p:spPr bwMode="auto">
          <a:xfrm>
            <a:off x="2609300" y="1749131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03B7F81-0E35-4628-A28D-FBDE1F40F66C}"/>
              </a:ext>
            </a:extLst>
          </p:cNvPr>
          <p:cNvSpPr/>
          <p:nvPr/>
        </p:nvSpPr>
        <p:spPr bwMode="auto">
          <a:xfrm>
            <a:off x="10420291" y="1770094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41047431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33860E6-A3DB-423A-9D7E-1A74591D2AB6}"/>
              </a:ext>
            </a:extLst>
          </p:cNvPr>
          <p:cNvSpPr/>
          <p:nvPr/>
        </p:nvSpPr>
        <p:spPr bwMode="auto">
          <a:xfrm>
            <a:off x="2093436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9C63CC-B2CA-4E42-A0C4-401B0003E303}"/>
              </a:ext>
            </a:extLst>
          </p:cNvPr>
          <p:cNvSpPr/>
          <p:nvPr/>
        </p:nvSpPr>
        <p:spPr bwMode="auto">
          <a:xfrm>
            <a:off x="4212523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FDA152A-EC7E-4C0F-9092-C3081B40F56B}"/>
              </a:ext>
            </a:extLst>
          </p:cNvPr>
          <p:cNvSpPr/>
          <p:nvPr/>
        </p:nvSpPr>
        <p:spPr bwMode="auto">
          <a:xfrm>
            <a:off x="6330090" y="1318724"/>
            <a:ext cx="2064951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FD137A-3997-4F91-86CD-D688C27D42BB}"/>
              </a:ext>
            </a:extLst>
          </p:cNvPr>
          <p:cNvSpPr/>
          <p:nvPr/>
        </p:nvSpPr>
        <p:spPr bwMode="auto">
          <a:xfrm>
            <a:off x="8450697" y="1318724"/>
            <a:ext cx="3474720" cy="482241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7BB4-5811-4C8B-AB25-88F0BD45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32742">
              <a:lnSpc>
                <a:spcPct val="100000"/>
              </a:lnSpc>
            </a:pPr>
            <a:r>
              <a:rPr lang="en-US" sz="3600" cap="none" spc="-5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Modern Data Warehouse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495E428-8598-4231-BAD8-8DBA852340E5}"/>
              </a:ext>
            </a:extLst>
          </p:cNvPr>
          <p:cNvSpPr/>
          <p:nvPr/>
        </p:nvSpPr>
        <p:spPr>
          <a:xfrm>
            <a:off x="4588408" y="4501001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Blob Storage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EBF39E0-9116-4873-B74D-8566589EDCCC}"/>
              </a:ext>
            </a:extLst>
          </p:cNvPr>
          <p:cNvGrpSpPr/>
          <p:nvPr/>
        </p:nvGrpSpPr>
        <p:grpSpPr>
          <a:xfrm>
            <a:off x="4991121" y="4000944"/>
            <a:ext cx="507755" cy="435880"/>
            <a:chOff x="2488014" y="1320237"/>
            <a:chExt cx="4696411" cy="4187931"/>
          </a:xfrm>
        </p:grpSpPr>
        <p:sp>
          <p:nvSpPr>
            <p:cNvPr id="139" name="Hexagon 138">
              <a:extLst>
                <a:ext uri="{FF2B5EF4-FFF2-40B4-BE49-F238E27FC236}">
                  <a16:creationId xmlns:a16="http://schemas.microsoft.com/office/drawing/2014/main" id="{5F406E0D-B6DE-4542-B85B-755E8BE3523C}"/>
                </a:ext>
              </a:extLst>
            </p:cNvPr>
            <p:cNvSpPr/>
            <p:nvPr/>
          </p:nvSpPr>
          <p:spPr bwMode="auto">
            <a:xfrm>
              <a:off x="2488014" y="1320237"/>
              <a:ext cx="4696411" cy="4187931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Snip Single Corner Rectangle 26">
              <a:extLst>
                <a:ext uri="{FF2B5EF4-FFF2-40B4-BE49-F238E27FC236}">
                  <a16:creationId xmlns:a16="http://schemas.microsoft.com/office/drawing/2014/main" id="{F3FE8BF7-B2F8-4227-9EB9-38F7A69D19DB}"/>
                </a:ext>
              </a:extLst>
            </p:cNvPr>
            <p:cNvSpPr/>
            <p:nvPr/>
          </p:nvSpPr>
          <p:spPr bwMode="auto">
            <a:xfrm>
              <a:off x="3677767" y="2189578"/>
              <a:ext cx="2316905" cy="2449240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91CBCE3-7468-4880-A409-D205352F2BF9}"/>
                </a:ext>
              </a:extLst>
            </p:cNvPr>
            <p:cNvGrpSpPr/>
            <p:nvPr/>
          </p:nvGrpSpPr>
          <p:grpSpPr>
            <a:xfrm>
              <a:off x="4271147" y="2716509"/>
              <a:ext cx="790232" cy="1472559"/>
              <a:chOff x="4917030" y="1019829"/>
              <a:chExt cx="123056" cy="229308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B5F0929-410E-46D8-91DE-06821647946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6CE2ACC-FABD-4093-8702-A8C7BCE4BD2F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2B629F8-D524-4A30-9000-6DF20533D3C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0477F2A-0465-4735-BAD4-1969D14590EA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2" name="Right Triangle 141">
              <a:extLst>
                <a:ext uri="{FF2B5EF4-FFF2-40B4-BE49-F238E27FC236}">
                  <a16:creationId xmlns:a16="http://schemas.microsoft.com/office/drawing/2014/main" id="{BF45CEAF-95B4-465E-878B-0805D0F6FCC4}"/>
                </a:ext>
              </a:extLst>
            </p:cNvPr>
            <p:cNvSpPr/>
            <p:nvPr/>
          </p:nvSpPr>
          <p:spPr bwMode="auto">
            <a:xfrm>
              <a:off x="5326465" y="2189578"/>
              <a:ext cx="668199" cy="662471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F617FEFC-2B7C-4E06-A0C7-D00BFD84F653}"/>
              </a:ext>
            </a:extLst>
          </p:cNvPr>
          <p:cNvSpPr txBox="1"/>
          <p:nvPr/>
        </p:nvSpPr>
        <p:spPr>
          <a:xfrm>
            <a:off x="345532" y="2281008"/>
            <a:ext cx="13334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Logs (unstructured)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1F707A0E-EBD6-4AC2-A00F-4CA7B6831760}"/>
              </a:ext>
            </a:extLst>
          </p:cNvPr>
          <p:cNvGrpSpPr/>
          <p:nvPr/>
        </p:nvGrpSpPr>
        <p:grpSpPr>
          <a:xfrm>
            <a:off x="2460504" y="4020173"/>
            <a:ext cx="1330814" cy="727049"/>
            <a:chOff x="2520437" y="2198161"/>
            <a:chExt cx="1330814" cy="727049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AD7FDE5-E623-48DC-8914-03F0618E4AD5}"/>
                </a:ext>
              </a:extLst>
            </p:cNvPr>
            <p:cNvSpPr/>
            <p:nvPr/>
          </p:nvSpPr>
          <p:spPr>
            <a:xfrm>
              <a:off x="2520437" y="2678989"/>
              <a:ext cx="133081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Data Factory </a:t>
              </a: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DC0A4B81-3AF4-4932-865E-06B45F5D88B8}"/>
                </a:ext>
              </a:extLst>
            </p:cNvPr>
            <p:cNvGrpSpPr/>
            <p:nvPr/>
          </p:nvGrpSpPr>
          <p:grpSpPr>
            <a:xfrm>
              <a:off x="2935903" y="2198161"/>
              <a:ext cx="423284" cy="416651"/>
              <a:chOff x="5279190" y="5401430"/>
              <a:chExt cx="1101836" cy="1106637"/>
            </a:xfrm>
          </p:grpSpPr>
          <p:sp>
            <p:nvSpPr>
              <p:cNvPr id="273" name="Freeform: Shape 815">
                <a:extLst>
                  <a:ext uri="{FF2B5EF4-FFF2-40B4-BE49-F238E27FC236}">
                    <a16:creationId xmlns:a16="http://schemas.microsoft.com/office/drawing/2014/main" id="{07C4F03A-58E5-454A-AC1E-467974685FF3}"/>
                  </a:ext>
                </a:extLst>
              </p:cNvPr>
              <p:cNvSpPr/>
              <p:nvPr/>
            </p:nvSpPr>
            <p:spPr bwMode="auto">
              <a:xfrm>
                <a:off x="5708249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Freeform: Shape 816">
                <a:extLst>
                  <a:ext uri="{FF2B5EF4-FFF2-40B4-BE49-F238E27FC236}">
                    <a16:creationId xmlns:a16="http://schemas.microsoft.com/office/drawing/2014/main" id="{54605F23-E3F0-4DA2-AEAF-C8A905FE75DF}"/>
                  </a:ext>
                </a:extLst>
              </p:cNvPr>
              <p:cNvSpPr/>
              <p:nvPr/>
            </p:nvSpPr>
            <p:spPr bwMode="auto">
              <a:xfrm>
                <a:off x="5921817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Freeform: Shape 817">
                <a:extLst>
                  <a:ext uri="{FF2B5EF4-FFF2-40B4-BE49-F238E27FC236}">
                    <a16:creationId xmlns:a16="http://schemas.microsoft.com/office/drawing/2014/main" id="{BB11126C-B688-48EB-B60F-BD89518AB719}"/>
                  </a:ext>
                </a:extLst>
              </p:cNvPr>
              <p:cNvSpPr/>
              <p:nvPr/>
            </p:nvSpPr>
            <p:spPr bwMode="auto">
              <a:xfrm>
                <a:off x="6135385" y="6208019"/>
                <a:ext cx="122821" cy="122820"/>
              </a:xfrm>
              <a:custGeom>
                <a:avLst/>
                <a:gdLst>
                  <a:gd name="connsiteX0" fmla="*/ 0 w 122821"/>
                  <a:gd name="connsiteY0" fmla="*/ 0 h 122820"/>
                  <a:gd name="connsiteX1" fmla="*/ 122821 w 122821"/>
                  <a:gd name="connsiteY1" fmla="*/ 0 h 122820"/>
                  <a:gd name="connsiteX2" fmla="*/ 122821 w 122821"/>
                  <a:gd name="connsiteY2" fmla="*/ 122820 h 122820"/>
                  <a:gd name="connsiteX3" fmla="*/ 0 w 122821"/>
                  <a:gd name="connsiteY3" fmla="*/ 122820 h 122820"/>
                  <a:gd name="connsiteX4" fmla="*/ 0 w 122821"/>
                  <a:gd name="connsiteY4" fmla="*/ 0 h 12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21" h="122820">
                    <a:moveTo>
                      <a:pt x="0" y="0"/>
                    </a:moveTo>
                    <a:lnTo>
                      <a:pt x="122821" y="0"/>
                    </a:lnTo>
                    <a:lnTo>
                      <a:pt x="122821" y="122820"/>
                    </a:lnTo>
                    <a:lnTo>
                      <a:pt x="0" y="12282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6" name="Freeform: Shape 818">
                <a:extLst>
                  <a:ext uri="{FF2B5EF4-FFF2-40B4-BE49-F238E27FC236}">
                    <a16:creationId xmlns:a16="http://schemas.microsoft.com/office/drawing/2014/main" id="{CA725C66-B312-4653-9868-6815CE2A73BC}"/>
                  </a:ext>
                </a:extLst>
              </p:cNvPr>
              <p:cNvSpPr/>
              <p:nvPr/>
            </p:nvSpPr>
            <p:spPr bwMode="auto">
              <a:xfrm>
                <a:off x="5279191" y="5499596"/>
                <a:ext cx="1101835" cy="1008471"/>
              </a:xfrm>
              <a:custGeom>
                <a:avLst/>
                <a:gdLst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245153 w 1101835"/>
                  <a:gd name="connsiteY9" fmla="*/ 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9" fmla="*/ 336593 w 1101835"/>
                  <a:gd name="connsiteY9" fmla="*/ 91440 h 1098248"/>
                  <a:gd name="connsiteX0" fmla="*/ 245153 w 1101835"/>
                  <a:gd name="connsiteY0" fmla="*/ 0 h 1098248"/>
                  <a:gd name="connsiteX1" fmla="*/ 489041 w 1101835"/>
                  <a:gd name="connsiteY1" fmla="*/ 89777 h 1098248"/>
                  <a:gd name="connsiteX2" fmla="*/ 490307 w 1101835"/>
                  <a:gd name="connsiteY2" fmla="*/ 641334 h 1098248"/>
                  <a:gd name="connsiteX3" fmla="*/ 796071 w 1101835"/>
                  <a:gd name="connsiteY3" fmla="*/ 374222 h 1098248"/>
                  <a:gd name="connsiteX4" fmla="*/ 796071 w 1101835"/>
                  <a:gd name="connsiteY4" fmla="*/ 641334 h 1098248"/>
                  <a:gd name="connsiteX5" fmla="*/ 1101835 w 1101835"/>
                  <a:gd name="connsiteY5" fmla="*/ 374222 h 1098248"/>
                  <a:gd name="connsiteX6" fmla="*/ 1101835 w 1101835"/>
                  <a:gd name="connsiteY6" fmla="*/ 1098248 h 1098248"/>
                  <a:gd name="connsiteX7" fmla="*/ 0 w 1101835"/>
                  <a:gd name="connsiteY7" fmla="*/ 1098248 h 1098248"/>
                  <a:gd name="connsiteX8" fmla="*/ 1265 w 1101835"/>
                  <a:gd name="connsiteY8" fmla="*/ 89777 h 1098248"/>
                  <a:gd name="connsiteX0" fmla="*/ 489041 w 1101835"/>
                  <a:gd name="connsiteY0" fmla="*/ 0 h 1008471"/>
                  <a:gd name="connsiteX1" fmla="*/ 490307 w 1101835"/>
                  <a:gd name="connsiteY1" fmla="*/ 551557 h 1008471"/>
                  <a:gd name="connsiteX2" fmla="*/ 796071 w 1101835"/>
                  <a:gd name="connsiteY2" fmla="*/ 284445 h 1008471"/>
                  <a:gd name="connsiteX3" fmla="*/ 796071 w 1101835"/>
                  <a:gd name="connsiteY3" fmla="*/ 551557 h 1008471"/>
                  <a:gd name="connsiteX4" fmla="*/ 1101835 w 1101835"/>
                  <a:gd name="connsiteY4" fmla="*/ 284445 h 1008471"/>
                  <a:gd name="connsiteX5" fmla="*/ 1101835 w 1101835"/>
                  <a:gd name="connsiteY5" fmla="*/ 1008471 h 1008471"/>
                  <a:gd name="connsiteX6" fmla="*/ 0 w 1101835"/>
                  <a:gd name="connsiteY6" fmla="*/ 1008471 h 1008471"/>
                  <a:gd name="connsiteX7" fmla="*/ 1265 w 1101835"/>
                  <a:gd name="connsiteY7" fmla="*/ 0 h 100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1835" h="1008471">
                    <a:moveTo>
                      <a:pt x="489041" y="0"/>
                    </a:moveTo>
                    <a:lnTo>
                      <a:pt x="490307" y="551557"/>
                    </a:lnTo>
                    <a:lnTo>
                      <a:pt x="796071" y="284445"/>
                    </a:lnTo>
                    <a:lnTo>
                      <a:pt x="796071" y="551557"/>
                    </a:lnTo>
                    <a:lnTo>
                      <a:pt x="1101835" y="284445"/>
                    </a:lnTo>
                    <a:lnTo>
                      <a:pt x="1101835" y="1008471"/>
                    </a:lnTo>
                    <a:lnTo>
                      <a:pt x="0" y="1008471"/>
                    </a:lnTo>
                    <a:cubicBezTo>
                      <a:pt x="422" y="672314"/>
                      <a:pt x="843" y="336157"/>
                      <a:pt x="1265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7" name="Freeform: Shape 819">
                <a:extLst>
                  <a:ext uri="{FF2B5EF4-FFF2-40B4-BE49-F238E27FC236}">
                    <a16:creationId xmlns:a16="http://schemas.microsoft.com/office/drawing/2014/main" id="{6AEE122C-99EE-4B2E-BE2A-E6B7A3B1842A}"/>
                  </a:ext>
                </a:extLst>
              </p:cNvPr>
              <p:cNvSpPr/>
              <p:nvPr/>
            </p:nvSpPr>
            <p:spPr bwMode="auto">
              <a:xfrm>
                <a:off x="5279190" y="5401430"/>
                <a:ext cx="488333" cy="201776"/>
              </a:xfrm>
              <a:custGeom>
                <a:avLst/>
                <a:gdLst>
                  <a:gd name="connsiteX0" fmla="*/ 246301 w 492602"/>
                  <a:gd name="connsiteY0" fmla="*/ 0 h 201776"/>
                  <a:gd name="connsiteX1" fmla="*/ 492602 w 492602"/>
                  <a:gd name="connsiteY1" fmla="*/ 100888 h 201776"/>
                  <a:gd name="connsiteX2" fmla="*/ 246301 w 492602"/>
                  <a:gd name="connsiteY2" fmla="*/ 201776 h 201776"/>
                  <a:gd name="connsiteX3" fmla="*/ 0 w 492602"/>
                  <a:gd name="connsiteY3" fmla="*/ 100888 h 201776"/>
                  <a:gd name="connsiteX4" fmla="*/ 246301 w 492602"/>
                  <a:gd name="connsiteY4" fmla="*/ 0 h 201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602" h="201776">
                    <a:moveTo>
                      <a:pt x="246301" y="0"/>
                    </a:moveTo>
                    <a:cubicBezTo>
                      <a:pt x="382329" y="0"/>
                      <a:pt x="492602" y="45169"/>
                      <a:pt x="492602" y="100888"/>
                    </a:cubicBezTo>
                    <a:cubicBezTo>
                      <a:pt x="492602" y="156607"/>
                      <a:pt x="382329" y="201776"/>
                      <a:pt x="246301" y="201776"/>
                    </a:cubicBezTo>
                    <a:cubicBezTo>
                      <a:pt x="110273" y="201776"/>
                      <a:pt x="0" y="156607"/>
                      <a:pt x="0" y="100888"/>
                    </a:cubicBezTo>
                    <a:cubicBezTo>
                      <a:pt x="0" y="45169"/>
                      <a:pt x="110273" y="0"/>
                      <a:pt x="246301" y="0"/>
                    </a:cubicBezTo>
                    <a:close/>
                  </a:path>
                </a:pathLst>
              </a:custGeom>
              <a:solidFill>
                <a:srgbClr val="F7F7F7"/>
              </a:solidFill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7910CEFA-C471-4C66-8C07-4F385DACF086}"/>
              </a:ext>
            </a:extLst>
          </p:cNvPr>
          <p:cNvCxnSpPr>
            <a:cxnSpLocks/>
          </p:cNvCxnSpPr>
          <p:nvPr/>
        </p:nvCxnSpPr>
        <p:spPr>
          <a:xfrm>
            <a:off x="1852206" y="4237723"/>
            <a:ext cx="80218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ight Bracket 225">
            <a:extLst>
              <a:ext uri="{FF2B5EF4-FFF2-40B4-BE49-F238E27FC236}">
                <a16:creationId xmlns:a16="http://schemas.microsoft.com/office/drawing/2014/main" id="{B9F0A461-B58D-45D4-81B4-498EDF8B2241}"/>
              </a:ext>
            </a:extLst>
          </p:cNvPr>
          <p:cNvSpPr/>
          <p:nvPr/>
        </p:nvSpPr>
        <p:spPr>
          <a:xfrm>
            <a:off x="1760895" y="1759727"/>
            <a:ext cx="91311" cy="4258525"/>
          </a:xfrm>
          <a:prstGeom prst="rightBracket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518E181-DBAE-45E1-ADA5-BF9D683A242E}"/>
              </a:ext>
            </a:extLst>
          </p:cNvPr>
          <p:cNvSpPr/>
          <p:nvPr/>
        </p:nvSpPr>
        <p:spPr>
          <a:xfrm>
            <a:off x="6648266" y="2880557"/>
            <a:ext cx="1428598" cy="24622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19E05C5-405A-42EB-B2DE-1386900016DB}"/>
              </a:ext>
            </a:extLst>
          </p:cNvPr>
          <p:cNvGrpSpPr/>
          <p:nvPr/>
        </p:nvGrpSpPr>
        <p:grpSpPr>
          <a:xfrm>
            <a:off x="7158423" y="2521415"/>
            <a:ext cx="408284" cy="333108"/>
            <a:chOff x="5818113" y="2550840"/>
            <a:chExt cx="529278" cy="431824"/>
          </a:xfrm>
        </p:grpSpPr>
        <p:sp>
          <p:nvSpPr>
            <p:cNvPr id="122" name="Diamond 121">
              <a:extLst>
                <a:ext uri="{FF2B5EF4-FFF2-40B4-BE49-F238E27FC236}">
                  <a16:creationId xmlns:a16="http://schemas.microsoft.com/office/drawing/2014/main" id="{731F99CA-98B0-46ED-87B5-5F4439BE4366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4E121E1-48F5-4538-BC27-C041D4AD2AAD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834B2AF8-8B8B-4D62-93E2-E9C23846821F}"/>
              </a:ext>
            </a:extLst>
          </p:cNvPr>
          <p:cNvCxnSpPr>
            <a:cxnSpLocks/>
          </p:cNvCxnSpPr>
          <p:nvPr/>
        </p:nvCxnSpPr>
        <p:spPr>
          <a:xfrm>
            <a:off x="9068317" y="2863518"/>
            <a:ext cx="0" cy="1002577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A5029CA-670A-400B-B27F-DCBEE52836B6}"/>
              </a:ext>
            </a:extLst>
          </p:cNvPr>
          <p:cNvSpPr/>
          <p:nvPr/>
        </p:nvSpPr>
        <p:spPr>
          <a:xfrm>
            <a:off x="461273" y="6367931"/>
            <a:ext cx="119043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Microsoft Azure also supports other Big Data services like Azure HDInsight and Azure Data Lake to allow customers to tailor the above architecture to meet their unique needs.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4DF10-15B5-417F-84EC-96D96773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403" y="3171944"/>
            <a:ext cx="298216" cy="155983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4423BE3B-B95C-4773-B44E-BC98A6716BD8}"/>
              </a:ext>
            </a:extLst>
          </p:cNvPr>
          <p:cNvSpPr txBox="1"/>
          <p:nvPr/>
        </p:nvSpPr>
        <p:spPr>
          <a:xfrm>
            <a:off x="289876" y="3370659"/>
            <a:ext cx="1444792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Media (unstructured)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2ED247B-E5E7-4EEA-8255-99322BCA8E6D}"/>
              </a:ext>
            </a:extLst>
          </p:cNvPr>
          <p:cNvSpPr txBox="1"/>
          <p:nvPr/>
        </p:nvSpPr>
        <p:spPr>
          <a:xfrm>
            <a:off x="345532" y="4460310"/>
            <a:ext cx="133348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Files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(unstructured)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EC51DE8-497D-464A-A114-4D62D90C1D67}"/>
              </a:ext>
            </a:extLst>
          </p:cNvPr>
          <p:cNvGrpSpPr/>
          <p:nvPr/>
        </p:nvGrpSpPr>
        <p:grpSpPr>
          <a:xfrm>
            <a:off x="888412" y="2927029"/>
            <a:ext cx="247721" cy="366053"/>
            <a:chOff x="9362108" y="1989394"/>
            <a:chExt cx="1356127" cy="2003921"/>
          </a:xfrm>
        </p:grpSpPr>
        <p:sp>
          <p:nvSpPr>
            <p:cNvPr id="160" name="Line 46">
              <a:extLst>
                <a:ext uri="{FF2B5EF4-FFF2-40B4-BE49-F238E27FC236}">
                  <a16:creationId xmlns:a16="http://schemas.microsoft.com/office/drawing/2014/main" id="{46E0E250-23FA-427F-A48E-99CFEED32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6390" y="1989395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1" name="Line 47">
              <a:extLst>
                <a:ext uri="{FF2B5EF4-FFF2-40B4-BE49-F238E27FC236}">
                  <a16:creationId xmlns:a16="http://schemas.microsoft.com/office/drawing/2014/main" id="{A5E1C90B-9B1A-4FDC-BBCB-1D07C14AD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76390" y="2258804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2" name="Rectangle 48">
              <a:extLst>
                <a:ext uri="{FF2B5EF4-FFF2-40B4-BE49-F238E27FC236}">
                  <a16:creationId xmlns:a16="http://schemas.microsoft.com/office/drawing/2014/main" id="{02323AF7-AB28-446B-A30D-4C4A1C68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7358" y="2591782"/>
              <a:ext cx="811255" cy="732551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3" name="Freeform 49">
              <a:extLst>
                <a:ext uri="{FF2B5EF4-FFF2-40B4-BE49-F238E27FC236}">
                  <a16:creationId xmlns:a16="http://schemas.microsoft.com/office/drawing/2014/main" id="{DC7F8B45-8708-4ABA-AD2A-45277EEE8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7358" y="2891462"/>
              <a:ext cx="811255" cy="399573"/>
            </a:xfrm>
            <a:custGeom>
              <a:avLst/>
              <a:gdLst>
                <a:gd name="T0" fmla="*/ 268 w 268"/>
                <a:gd name="T1" fmla="*/ 132 h 132"/>
                <a:gd name="T2" fmla="*/ 179 w 268"/>
                <a:gd name="T3" fmla="*/ 44 h 132"/>
                <a:gd name="T4" fmla="*/ 156 w 268"/>
                <a:gd name="T5" fmla="*/ 66 h 132"/>
                <a:gd name="T6" fmla="*/ 89 w 268"/>
                <a:gd name="T7" fmla="*/ 0 h 132"/>
                <a:gd name="T8" fmla="*/ 0 w 268"/>
                <a:gd name="T9" fmla="*/ 8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32">
                  <a:moveTo>
                    <a:pt x="268" y="132"/>
                  </a:moveTo>
                  <a:lnTo>
                    <a:pt x="179" y="44"/>
                  </a:lnTo>
                  <a:lnTo>
                    <a:pt x="156" y="66"/>
                  </a:lnTo>
                  <a:lnTo>
                    <a:pt x="89" y="0"/>
                  </a:lnTo>
                  <a:lnTo>
                    <a:pt x="0" y="8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4" name="Line 50">
              <a:extLst>
                <a:ext uri="{FF2B5EF4-FFF2-40B4-BE49-F238E27FC236}">
                  <a16:creationId xmlns:a16="http://schemas.microsoft.com/office/drawing/2014/main" id="{6F06E4A7-6F10-4973-A738-706971715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2724973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5" name="Line 51">
              <a:extLst>
                <a:ext uri="{FF2B5EF4-FFF2-40B4-BE49-F238E27FC236}">
                  <a16:creationId xmlns:a16="http://schemas.microsoft.com/office/drawing/2014/main" id="{D04160E8-FF96-4BD3-83A5-208852844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2991355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6" name="Line 52">
              <a:extLst>
                <a:ext uri="{FF2B5EF4-FFF2-40B4-BE49-F238E27FC236}">
                  <a16:creationId xmlns:a16="http://schemas.microsoft.com/office/drawing/2014/main" id="{32ACBAEE-4273-4ABE-98ED-C087F18261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2108" y="3257737"/>
              <a:ext cx="272436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7" name="Rectangle 53">
              <a:extLst>
                <a:ext uri="{FF2B5EF4-FFF2-40B4-BE49-F238E27FC236}">
                  <a16:creationId xmlns:a16="http://schemas.microsoft.com/office/drawing/2014/main" id="{72AFDE2E-BDCA-4F33-AB9C-6E440988F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1731" y="3590715"/>
              <a:ext cx="541845" cy="402600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8" name="Line 54">
              <a:extLst>
                <a:ext uri="{FF2B5EF4-FFF2-40B4-BE49-F238E27FC236}">
                  <a16:creationId xmlns:a16="http://schemas.microsoft.com/office/drawing/2014/main" id="{ED11E5B6-9302-4366-95A7-969541124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6390" y="3657310"/>
              <a:ext cx="541845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9" name="Oval 56">
              <a:extLst>
                <a:ext uri="{FF2B5EF4-FFF2-40B4-BE49-F238E27FC236}">
                  <a16:creationId xmlns:a16="http://schemas.microsoft.com/office/drawing/2014/main" id="{C9939E2F-A03F-4EB9-9AA2-6CFD619E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9203" y="2724973"/>
              <a:ext cx="136218" cy="13319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0" name="Freeform: Shape 442">
              <a:extLst>
                <a:ext uri="{FF2B5EF4-FFF2-40B4-BE49-F238E27FC236}">
                  <a16:creationId xmlns:a16="http://schemas.microsoft.com/office/drawing/2014/main" id="{F220255E-468B-4357-A860-E4BFFD2E7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731" y="1989394"/>
              <a:ext cx="541845" cy="456200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8C08F57-660F-4F6D-9876-F23723C2B9D3}"/>
              </a:ext>
            </a:extLst>
          </p:cNvPr>
          <p:cNvCxnSpPr>
            <a:cxnSpLocks/>
          </p:cNvCxnSpPr>
          <p:nvPr/>
        </p:nvCxnSpPr>
        <p:spPr>
          <a:xfrm>
            <a:off x="3625283" y="4237723"/>
            <a:ext cx="117447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8A7584-4D5A-4C5C-A1AB-05D06BC2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0273" y="3220959"/>
            <a:ext cx="336572" cy="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1CDDA183-4897-47C6-80A1-A5CE3D7AA277}"/>
              </a:ext>
            </a:extLst>
          </p:cNvPr>
          <p:cNvSpPr/>
          <p:nvPr/>
        </p:nvSpPr>
        <p:spPr>
          <a:xfrm>
            <a:off x="7010545" y="3983347"/>
            <a:ext cx="704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PolyBase</a:t>
            </a:r>
          </a:p>
        </p:txBody>
      </p: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6A107AF3-311A-45B7-8803-A98E631367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193" y="3367911"/>
            <a:ext cx="1364588" cy="358727"/>
          </a:xfrm>
          <a:prstGeom prst="bentConnector3">
            <a:avLst>
              <a:gd name="adj1" fmla="val 99974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F9C56B70-9515-41E3-BB42-CCEF34210744}"/>
              </a:ext>
            </a:extLst>
          </p:cNvPr>
          <p:cNvSpPr txBox="1"/>
          <p:nvPr/>
        </p:nvSpPr>
        <p:spPr>
          <a:xfrm>
            <a:off x="263649" y="5560356"/>
            <a:ext cx="149724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defTabSz="932597">
              <a:defRPr sz="900" kern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Business/custom apps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(structured)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8487684-1504-4124-91E0-5B72D49A9F13}"/>
              </a:ext>
            </a:extLst>
          </p:cNvPr>
          <p:cNvGrpSpPr/>
          <p:nvPr/>
        </p:nvGrpSpPr>
        <p:grpSpPr>
          <a:xfrm>
            <a:off x="888410" y="4056961"/>
            <a:ext cx="247724" cy="303248"/>
            <a:chOff x="965200" y="3436897"/>
            <a:chExt cx="528881" cy="647424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FA3E104-D9F0-40B1-8903-8329CEE91F4C}"/>
                </a:ext>
              </a:extLst>
            </p:cNvPr>
            <p:cNvGrpSpPr/>
            <p:nvPr/>
          </p:nvGrpSpPr>
          <p:grpSpPr>
            <a:xfrm flipH="1">
              <a:off x="965200" y="3436897"/>
              <a:ext cx="528881" cy="647424"/>
              <a:chOff x="3003960" y="3685414"/>
              <a:chExt cx="403310" cy="493707"/>
            </a:xfrm>
          </p:grpSpPr>
          <p:sp>
            <p:nvSpPr>
              <p:cNvPr id="208" name="Snip Single Corner Rectangle 26">
                <a:extLst>
                  <a:ext uri="{FF2B5EF4-FFF2-40B4-BE49-F238E27FC236}">
                    <a16:creationId xmlns:a16="http://schemas.microsoft.com/office/drawing/2014/main" id="{3DAFCC92-5C23-48E3-99FA-F2A274F5B371}"/>
                  </a:ext>
                </a:extLst>
              </p:cNvPr>
              <p:cNvSpPr/>
              <p:nvPr/>
            </p:nvSpPr>
            <p:spPr bwMode="auto">
              <a:xfrm flipH="1">
                <a:off x="3003960" y="3685414"/>
                <a:ext cx="403310" cy="493707"/>
              </a:xfrm>
              <a:prstGeom prst="snip1Rect">
                <a:avLst>
                  <a:gd name="adj" fmla="val 28736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Triangle 27">
                <a:extLst>
                  <a:ext uri="{FF2B5EF4-FFF2-40B4-BE49-F238E27FC236}">
                    <a16:creationId xmlns:a16="http://schemas.microsoft.com/office/drawing/2014/main" id="{2D95F100-A92A-4C00-A462-3EBDC91AB4F2}"/>
                  </a:ext>
                </a:extLst>
              </p:cNvPr>
              <p:cNvSpPr/>
              <p:nvPr/>
            </p:nvSpPr>
            <p:spPr bwMode="auto">
              <a:xfrm rot="8100000">
                <a:off x="3012552" y="3733609"/>
                <a:ext cx="160049" cy="8093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8F69DE1-4C0A-44C0-B449-8E66946DB823}"/>
                </a:ext>
              </a:extLst>
            </p:cNvPr>
            <p:cNvCxnSpPr/>
            <p:nvPr/>
          </p:nvCxnSpPr>
          <p:spPr>
            <a:xfrm>
              <a:off x="1047750" y="3578225"/>
              <a:ext cx="2159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AFF3E29-D06A-4987-915A-3DCAD4890411}"/>
                </a:ext>
              </a:extLst>
            </p:cNvPr>
            <p:cNvCxnSpPr/>
            <p:nvPr/>
          </p:nvCxnSpPr>
          <p:spPr>
            <a:xfrm>
              <a:off x="1047750" y="3697817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E7BC054-A013-4407-B801-2F205D8F12E6}"/>
                </a:ext>
              </a:extLst>
            </p:cNvPr>
            <p:cNvCxnSpPr/>
            <p:nvPr/>
          </p:nvCxnSpPr>
          <p:spPr>
            <a:xfrm>
              <a:off x="1047750" y="3817409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0EC1A1-6B6C-4C4D-B400-5AA3727C864D}"/>
                </a:ext>
              </a:extLst>
            </p:cNvPr>
            <p:cNvCxnSpPr/>
            <p:nvPr/>
          </p:nvCxnSpPr>
          <p:spPr>
            <a:xfrm>
              <a:off x="1047750" y="3937000"/>
              <a:ext cx="368300" cy="0"/>
            </a:xfrm>
            <a:prstGeom prst="line">
              <a:avLst/>
            </a:prstGeom>
            <a:ln w="12700" cap="rnd">
              <a:solidFill>
                <a:schemeClr val="tx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6D08075-EA58-40E2-962E-54AD41CA202A}"/>
              </a:ext>
            </a:extLst>
          </p:cNvPr>
          <p:cNvGrpSpPr/>
          <p:nvPr/>
        </p:nvGrpSpPr>
        <p:grpSpPr>
          <a:xfrm>
            <a:off x="816370" y="1859946"/>
            <a:ext cx="391806" cy="339374"/>
            <a:chOff x="5606650" y="4267932"/>
            <a:chExt cx="2764904" cy="2394908"/>
          </a:xfrm>
        </p:grpSpPr>
        <p:sp>
          <p:nvSpPr>
            <p:cNvPr id="211" name="Rounded Rectangle 19">
              <a:extLst>
                <a:ext uri="{FF2B5EF4-FFF2-40B4-BE49-F238E27FC236}">
                  <a16:creationId xmlns:a16="http://schemas.microsoft.com/office/drawing/2014/main" id="{03579090-4879-48C4-B47F-0B7ED8832EF9}"/>
                </a:ext>
              </a:extLst>
            </p:cNvPr>
            <p:cNvSpPr/>
            <p:nvPr/>
          </p:nvSpPr>
          <p:spPr bwMode="auto">
            <a:xfrm>
              <a:off x="5606650" y="4267932"/>
              <a:ext cx="2764904" cy="2394908"/>
            </a:xfrm>
            <a:prstGeom prst="roundRect">
              <a:avLst>
                <a:gd name="adj" fmla="val 5181"/>
              </a:avLst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E877999-A768-4D6D-847E-0ED4EF0AAD2A}"/>
                </a:ext>
              </a:extLst>
            </p:cNvPr>
            <p:cNvSpPr/>
            <p:nvPr/>
          </p:nvSpPr>
          <p:spPr bwMode="auto">
            <a:xfrm>
              <a:off x="5819333" y="4893547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2F31A15-F749-438E-8C07-8E72A649992C}"/>
                </a:ext>
              </a:extLst>
            </p:cNvPr>
            <p:cNvSpPr/>
            <p:nvPr/>
          </p:nvSpPr>
          <p:spPr bwMode="auto">
            <a:xfrm>
              <a:off x="6660850" y="4893547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519E10B-1476-43E2-9DC7-E8465B327B97}"/>
                </a:ext>
              </a:extLst>
            </p:cNvPr>
            <p:cNvSpPr/>
            <p:nvPr/>
          </p:nvSpPr>
          <p:spPr bwMode="auto">
            <a:xfrm>
              <a:off x="7502367" y="4893547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F014B6F-3CA0-4E38-AD33-9691DB6678DA}"/>
                </a:ext>
              </a:extLst>
            </p:cNvPr>
            <p:cNvSpPr/>
            <p:nvPr/>
          </p:nvSpPr>
          <p:spPr bwMode="auto">
            <a:xfrm>
              <a:off x="5819333" y="5463255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414CFCC8-6816-4C9C-B93A-05B19770B559}"/>
                </a:ext>
              </a:extLst>
            </p:cNvPr>
            <p:cNvSpPr/>
            <p:nvPr/>
          </p:nvSpPr>
          <p:spPr bwMode="auto">
            <a:xfrm>
              <a:off x="6660850" y="5463255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DBA8CE8C-8693-4D60-9382-D4C26989F61F}"/>
                </a:ext>
              </a:extLst>
            </p:cNvPr>
            <p:cNvSpPr/>
            <p:nvPr/>
          </p:nvSpPr>
          <p:spPr bwMode="auto">
            <a:xfrm>
              <a:off x="7502367" y="5463255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D126B97-C441-44C2-A3AC-FDE8909D3635}"/>
                </a:ext>
              </a:extLst>
            </p:cNvPr>
            <p:cNvSpPr/>
            <p:nvPr/>
          </p:nvSpPr>
          <p:spPr bwMode="auto">
            <a:xfrm>
              <a:off x="5819333" y="6032963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87CCBDBB-0B32-4BE7-8D20-FE0C64906280}"/>
                </a:ext>
              </a:extLst>
            </p:cNvPr>
            <p:cNvSpPr/>
            <p:nvPr/>
          </p:nvSpPr>
          <p:spPr bwMode="auto">
            <a:xfrm>
              <a:off x="6660850" y="6032963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3A6B671A-3DD2-4C8C-B104-B106ED812BC3}"/>
                </a:ext>
              </a:extLst>
            </p:cNvPr>
            <p:cNvSpPr/>
            <p:nvPr/>
          </p:nvSpPr>
          <p:spPr bwMode="auto">
            <a:xfrm>
              <a:off x="7502367" y="6032963"/>
              <a:ext cx="669416" cy="422031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4759A7E-FAFA-4995-B708-D12C29BA24D8}"/>
                </a:ext>
              </a:extLst>
            </p:cNvPr>
            <p:cNvCxnSpPr/>
            <p:nvPr/>
          </p:nvCxnSpPr>
          <p:spPr>
            <a:xfrm>
              <a:off x="5606650" y="4702629"/>
              <a:ext cx="276490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F70E89-C2D0-4DD6-8AE5-0067B55C1290}"/>
              </a:ext>
            </a:extLst>
          </p:cNvPr>
          <p:cNvGrpSpPr/>
          <p:nvPr/>
        </p:nvGrpSpPr>
        <p:grpSpPr>
          <a:xfrm>
            <a:off x="811268" y="5226032"/>
            <a:ext cx="394834" cy="310748"/>
            <a:chOff x="919596" y="1154235"/>
            <a:chExt cx="3006714" cy="2366403"/>
          </a:xfrm>
        </p:grpSpPr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A393886C-8716-4E82-9C67-AE6F93935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596" y="1154235"/>
              <a:ext cx="3006714" cy="2054473"/>
            </a:xfrm>
            <a:prstGeom prst="roundRect">
              <a:avLst>
                <a:gd name="adj" fmla="val 7988"/>
              </a:avLst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8" name="Line 19">
              <a:extLst>
                <a:ext uri="{FF2B5EF4-FFF2-40B4-BE49-F238E27FC236}">
                  <a16:creationId xmlns:a16="http://schemas.microsoft.com/office/drawing/2014/main" id="{54BF65B2-0FB9-411A-A511-ADAC6CB2D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890" y="3520638"/>
              <a:ext cx="138812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9" name="Line 20">
              <a:extLst>
                <a:ext uri="{FF2B5EF4-FFF2-40B4-BE49-F238E27FC236}">
                  <a16:creationId xmlns:a16="http://schemas.microsoft.com/office/drawing/2014/main" id="{84C50E87-66B9-40D9-9E66-FDAEB82A8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2956" y="3258700"/>
              <a:ext cx="0" cy="26193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CE68C4FF-7E52-4986-861A-C08261FAA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210" y="2973268"/>
              <a:ext cx="99486" cy="99486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2" name="Line 22">
              <a:extLst>
                <a:ext uri="{FF2B5EF4-FFF2-40B4-BE49-F238E27FC236}">
                  <a16:creationId xmlns:a16="http://schemas.microsoft.com/office/drawing/2014/main" id="{96EC1158-E2BC-46EA-AF39-B335783957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596" y="2843415"/>
              <a:ext cx="300671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456E19C-CBDB-4F46-A2C0-586F9C3AF0C4}"/>
                </a:ext>
              </a:extLst>
            </p:cNvPr>
            <p:cNvGrpSpPr/>
            <p:nvPr/>
          </p:nvGrpSpPr>
          <p:grpSpPr>
            <a:xfrm>
              <a:off x="2672424" y="1614376"/>
              <a:ext cx="926769" cy="783035"/>
              <a:chOff x="2814465" y="1249743"/>
              <a:chExt cx="784728" cy="783035"/>
            </a:xfrm>
          </p:grpSpPr>
          <p:sp>
            <p:nvSpPr>
              <p:cNvPr id="158" name="Line 26">
                <a:extLst>
                  <a:ext uri="{FF2B5EF4-FFF2-40B4-BE49-F238E27FC236}">
                    <a16:creationId xmlns:a16="http://schemas.microsoft.com/office/drawing/2014/main" id="{21EBC016-4CAC-4F14-B865-765E405C1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4465" y="1249743"/>
                <a:ext cx="78472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1" name="Line 27">
                <a:extLst>
                  <a:ext uri="{FF2B5EF4-FFF2-40B4-BE49-F238E27FC236}">
                    <a16:creationId xmlns:a16="http://schemas.microsoft.com/office/drawing/2014/main" id="{FA78023D-AD27-40E5-A497-090245C96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14465" y="1641261"/>
                <a:ext cx="78472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2" name="Line 28">
                <a:extLst>
                  <a:ext uri="{FF2B5EF4-FFF2-40B4-BE49-F238E27FC236}">
                    <a16:creationId xmlns:a16="http://schemas.microsoft.com/office/drawing/2014/main" id="{3D4A50EB-70F2-4C56-901C-A7385AC24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4465" y="2032778"/>
                <a:ext cx="78472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71A28ED-0C17-4260-979A-82A3BC216BE8}"/>
                </a:ext>
              </a:extLst>
            </p:cNvPr>
            <p:cNvGrpSpPr/>
            <p:nvPr/>
          </p:nvGrpSpPr>
          <p:grpSpPr>
            <a:xfrm>
              <a:off x="1224028" y="1407936"/>
              <a:ext cx="1177484" cy="1177484"/>
              <a:chOff x="222829" y="1122100"/>
              <a:chExt cx="1306361" cy="1306361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D163B0A-566C-4125-98C9-09E05842EF11}"/>
                  </a:ext>
                </a:extLst>
              </p:cNvPr>
              <p:cNvSpPr/>
              <p:nvPr/>
            </p:nvSpPr>
            <p:spPr bwMode="auto">
              <a:xfrm>
                <a:off x="222829" y="1122100"/>
                <a:ext cx="1306361" cy="1306361"/>
              </a:xfrm>
              <a:prstGeom prst="ellipse">
                <a:avLst/>
              </a:pr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5854F85-C07A-4F1E-B240-B0A9A7E0CD9C}"/>
                  </a:ext>
                </a:extLst>
              </p:cNvPr>
              <p:cNvCxnSpPr>
                <a:cxnSpLocks/>
                <a:stCxn id="155" idx="2"/>
                <a:endCxn id="157" idx="1"/>
              </p:cNvCxnSpPr>
              <p:nvPr/>
            </p:nvCxnSpPr>
            <p:spPr>
              <a:xfrm>
                <a:off x="222829" y="1775281"/>
                <a:ext cx="62781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Diamond 306">
                <a:extLst>
                  <a:ext uri="{FF2B5EF4-FFF2-40B4-BE49-F238E27FC236}">
                    <a16:creationId xmlns:a16="http://schemas.microsoft.com/office/drawing/2014/main" id="{3597D115-B21B-4069-83C2-B178452443D0}"/>
                  </a:ext>
                </a:extLst>
              </p:cNvPr>
              <p:cNvSpPr/>
              <p:nvPr/>
            </p:nvSpPr>
            <p:spPr bwMode="auto">
              <a:xfrm>
                <a:off x="850641" y="1241106"/>
                <a:ext cx="389434" cy="1068350"/>
              </a:xfrm>
              <a:custGeom>
                <a:avLst/>
                <a:gdLst>
                  <a:gd name="connsiteX0" fmla="*/ 0 w 778868"/>
                  <a:gd name="connsiteY0" fmla="*/ 534175 h 1068350"/>
                  <a:gd name="connsiteX1" fmla="*/ 389434 w 778868"/>
                  <a:gd name="connsiteY1" fmla="*/ 0 h 1068350"/>
                  <a:gd name="connsiteX2" fmla="*/ 778868 w 778868"/>
                  <a:gd name="connsiteY2" fmla="*/ 534175 h 1068350"/>
                  <a:gd name="connsiteX3" fmla="*/ 389434 w 778868"/>
                  <a:gd name="connsiteY3" fmla="*/ 1068350 h 1068350"/>
                  <a:gd name="connsiteX4" fmla="*/ 0 w 778868"/>
                  <a:gd name="connsiteY4" fmla="*/ 534175 h 1068350"/>
                  <a:gd name="connsiteX0" fmla="*/ 778868 w 870308"/>
                  <a:gd name="connsiteY0" fmla="*/ 534175 h 1068350"/>
                  <a:gd name="connsiteX1" fmla="*/ 389434 w 870308"/>
                  <a:gd name="connsiteY1" fmla="*/ 1068350 h 1068350"/>
                  <a:gd name="connsiteX2" fmla="*/ 0 w 870308"/>
                  <a:gd name="connsiteY2" fmla="*/ 534175 h 1068350"/>
                  <a:gd name="connsiteX3" fmla="*/ 389434 w 870308"/>
                  <a:gd name="connsiteY3" fmla="*/ 0 h 1068350"/>
                  <a:gd name="connsiteX4" fmla="*/ 870308 w 870308"/>
                  <a:gd name="connsiteY4" fmla="*/ 625615 h 1068350"/>
                  <a:gd name="connsiteX0" fmla="*/ 389434 w 870308"/>
                  <a:gd name="connsiteY0" fmla="*/ 1068350 h 1068350"/>
                  <a:gd name="connsiteX1" fmla="*/ 0 w 870308"/>
                  <a:gd name="connsiteY1" fmla="*/ 534175 h 1068350"/>
                  <a:gd name="connsiteX2" fmla="*/ 389434 w 870308"/>
                  <a:gd name="connsiteY2" fmla="*/ 0 h 1068350"/>
                  <a:gd name="connsiteX3" fmla="*/ 870308 w 870308"/>
                  <a:gd name="connsiteY3" fmla="*/ 625615 h 1068350"/>
                  <a:gd name="connsiteX0" fmla="*/ 389434 w 389434"/>
                  <a:gd name="connsiteY0" fmla="*/ 1068350 h 1068350"/>
                  <a:gd name="connsiteX1" fmla="*/ 0 w 389434"/>
                  <a:gd name="connsiteY1" fmla="*/ 534175 h 1068350"/>
                  <a:gd name="connsiteX2" fmla="*/ 389434 w 389434"/>
                  <a:gd name="connsiteY2" fmla="*/ 0 h 106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434" h="1068350">
                    <a:moveTo>
                      <a:pt x="389434" y="1068350"/>
                    </a:moveTo>
                    <a:lnTo>
                      <a:pt x="0" y="534175"/>
                    </a:lnTo>
                    <a:lnTo>
                      <a:pt x="389434" y="0"/>
                    </a:lnTo>
                  </a:path>
                </a:pathLst>
              </a:custGeom>
              <a:noFill/>
              <a:ln w="12700" cap="rnd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2809348-FF49-4AC6-8CA0-D49D8C364FB3}"/>
              </a:ext>
            </a:extLst>
          </p:cNvPr>
          <p:cNvCxnSpPr>
            <a:cxnSpLocks/>
          </p:cNvCxnSpPr>
          <p:nvPr/>
        </p:nvCxnSpPr>
        <p:spPr>
          <a:xfrm>
            <a:off x="9483034" y="4237723"/>
            <a:ext cx="40937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416B2A6-C5FA-4460-9E25-A2A9EDD48597}"/>
              </a:ext>
            </a:extLst>
          </p:cNvPr>
          <p:cNvSpPr/>
          <p:nvPr/>
        </p:nvSpPr>
        <p:spPr>
          <a:xfrm>
            <a:off x="8505550" y="4501001"/>
            <a:ext cx="1257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CCFBC6F-FBEF-4E8A-878D-3628B92C565C}"/>
              </a:ext>
            </a:extLst>
          </p:cNvPr>
          <p:cNvSpPr/>
          <p:nvPr/>
        </p:nvSpPr>
        <p:spPr>
          <a:xfrm>
            <a:off x="9760595" y="4501001"/>
            <a:ext cx="1065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Analysis Services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D1161CE-66EC-4948-B92B-10C2692AAB85}"/>
              </a:ext>
            </a:extLst>
          </p:cNvPr>
          <p:cNvSpPr/>
          <p:nvPr/>
        </p:nvSpPr>
        <p:spPr>
          <a:xfrm>
            <a:off x="10832868" y="4501001"/>
            <a:ext cx="1013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 BI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171E4DA-A408-4AEB-918B-9CCB20F3B8F8}"/>
              </a:ext>
            </a:extLst>
          </p:cNvPr>
          <p:cNvCxnSpPr>
            <a:cxnSpLocks/>
          </p:cNvCxnSpPr>
          <p:nvPr/>
        </p:nvCxnSpPr>
        <p:spPr>
          <a:xfrm>
            <a:off x="10666345" y="4237723"/>
            <a:ext cx="306674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E8B449E-83EC-4C87-BBAC-25EFF89DFAD4}"/>
              </a:ext>
            </a:extLst>
          </p:cNvPr>
          <p:cNvGrpSpPr/>
          <p:nvPr/>
        </p:nvGrpSpPr>
        <p:grpSpPr>
          <a:xfrm>
            <a:off x="8908666" y="4016100"/>
            <a:ext cx="451354" cy="443246"/>
            <a:chOff x="2549926" y="1227604"/>
            <a:chExt cx="5177116" cy="5084148"/>
          </a:xfrm>
        </p:grpSpPr>
        <p:sp>
          <p:nvSpPr>
            <p:cNvPr id="179" name="Freeform: Shape 821">
              <a:extLst>
                <a:ext uri="{FF2B5EF4-FFF2-40B4-BE49-F238E27FC236}">
                  <a16:creationId xmlns:a16="http://schemas.microsoft.com/office/drawing/2014/main" id="{9D79F5AC-E58E-4752-BD1B-A0E937430745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6" cy="3614060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677 w 4001268"/>
                <a:gd name="connsiteY5" fmla="*/ 2037434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271 w 4001268"/>
                <a:gd name="connsiteY3" fmla="*/ 1960474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677 w 4001268"/>
                <a:gd name="connsiteY6" fmla="*/ 2037434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3659101 w 4305542"/>
                <a:gd name="connsiteY0" fmla="*/ 3614059 h 4260500"/>
                <a:gd name="connsiteX1" fmla="*/ 3372234 w 4305542"/>
                <a:gd name="connsiteY1" fmla="*/ 3614059 h 4260500"/>
                <a:gd name="connsiteX2" fmla="*/ 3368677 w 4305542"/>
                <a:gd name="connsiteY2" fmla="*/ 2037434 h 4260500"/>
                <a:gd name="connsiteX3" fmla="*/ 3372234 w 4305542"/>
                <a:gd name="connsiteY3" fmla="*/ 1559139 h 4260500"/>
                <a:gd name="connsiteX4" fmla="*/ 629034 w 4305542"/>
                <a:gd name="connsiteY4" fmla="*/ 1559139 h 4260500"/>
                <a:gd name="connsiteX5" fmla="*/ 629034 w 4305542"/>
                <a:gd name="connsiteY5" fmla="*/ 3614059 h 4260500"/>
                <a:gd name="connsiteX6" fmla="*/ 342168 w 4305542"/>
                <a:gd name="connsiteY6" fmla="*/ 3614059 h 4260500"/>
                <a:gd name="connsiteX7" fmla="*/ 342168 w 4305542"/>
                <a:gd name="connsiteY7" fmla="*/ 1445188 h 4260500"/>
                <a:gd name="connsiteX8" fmla="*/ 0 w 4305542"/>
                <a:gd name="connsiteY8" fmla="*/ 1445188 h 4260500"/>
                <a:gd name="connsiteX9" fmla="*/ 2000634 w 4305542"/>
                <a:gd name="connsiteY9" fmla="*/ 0 h 4260500"/>
                <a:gd name="connsiteX10" fmla="*/ 4001268 w 4305542"/>
                <a:gd name="connsiteY10" fmla="*/ 1445188 h 4260500"/>
                <a:gd name="connsiteX11" fmla="*/ 3659101 w 4305542"/>
                <a:gd name="connsiteY11" fmla="*/ 1445188 h 4260500"/>
                <a:gd name="connsiteX12" fmla="*/ 3657271 w 4305542"/>
                <a:gd name="connsiteY12" fmla="*/ 1960474 h 4260500"/>
                <a:gd name="connsiteX13" fmla="*/ 4305541 w 4305542"/>
                <a:gd name="connsiteY13" fmla="*/ 4260500 h 4260500"/>
                <a:gd name="connsiteX0" fmla="*/ 3659101 w 4001268"/>
                <a:gd name="connsiteY0" fmla="*/ 3614059 h 3614059"/>
                <a:gd name="connsiteX1" fmla="*/ 3372234 w 4001268"/>
                <a:gd name="connsiteY1" fmla="*/ 3614059 h 3614059"/>
                <a:gd name="connsiteX2" fmla="*/ 3368677 w 4001268"/>
                <a:gd name="connsiteY2" fmla="*/ 2037434 h 3614059"/>
                <a:gd name="connsiteX3" fmla="*/ 3372234 w 4001268"/>
                <a:gd name="connsiteY3" fmla="*/ 1559139 h 3614059"/>
                <a:gd name="connsiteX4" fmla="*/ 629034 w 4001268"/>
                <a:gd name="connsiteY4" fmla="*/ 1559139 h 3614059"/>
                <a:gd name="connsiteX5" fmla="*/ 629034 w 4001268"/>
                <a:gd name="connsiteY5" fmla="*/ 3614059 h 3614059"/>
                <a:gd name="connsiteX6" fmla="*/ 342168 w 4001268"/>
                <a:gd name="connsiteY6" fmla="*/ 3614059 h 3614059"/>
                <a:gd name="connsiteX7" fmla="*/ 342168 w 4001268"/>
                <a:gd name="connsiteY7" fmla="*/ 1445188 h 3614059"/>
                <a:gd name="connsiteX8" fmla="*/ 0 w 4001268"/>
                <a:gd name="connsiteY8" fmla="*/ 1445188 h 3614059"/>
                <a:gd name="connsiteX9" fmla="*/ 2000634 w 4001268"/>
                <a:gd name="connsiteY9" fmla="*/ 0 h 3614059"/>
                <a:gd name="connsiteX10" fmla="*/ 4001268 w 4001268"/>
                <a:gd name="connsiteY10" fmla="*/ 1445188 h 3614059"/>
                <a:gd name="connsiteX11" fmla="*/ 3659101 w 4001268"/>
                <a:gd name="connsiteY11" fmla="*/ 1445188 h 3614059"/>
                <a:gd name="connsiteX12" fmla="*/ 3657271 w 4001268"/>
                <a:gd name="connsiteY12" fmla="*/ 1960474 h 3614059"/>
                <a:gd name="connsiteX0" fmla="*/ 3372234 w 4001268"/>
                <a:gd name="connsiteY0" fmla="*/ 3614059 h 3614059"/>
                <a:gd name="connsiteX1" fmla="*/ 3368677 w 4001268"/>
                <a:gd name="connsiteY1" fmla="*/ 2037434 h 3614059"/>
                <a:gd name="connsiteX2" fmla="*/ 3372234 w 4001268"/>
                <a:gd name="connsiteY2" fmla="*/ 1559139 h 3614059"/>
                <a:gd name="connsiteX3" fmla="*/ 629034 w 4001268"/>
                <a:gd name="connsiteY3" fmla="*/ 1559139 h 3614059"/>
                <a:gd name="connsiteX4" fmla="*/ 629034 w 4001268"/>
                <a:gd name="connsiteY4" fmla="*/ 3614059 h 3614059"/>
                <a:gd name="connsiteX5" fmla="*/ 342168 w 4001268"/>
                <a:gd name="connsiteY5" fmla="*/ 3614059 h 3614059"/>
                <a:gd name="connsiteX6" fmla="*/ 342168 w 4001268"/>
                <a:gd name="connsiteY6" fmla="*/ 1445188 h 3614059"/>
                <a:gd name="connsiteX7" fmla="*/ 0 w 4001268"/>
                <a:gd name="connsiteY7" fmla="*/ 1445188 h 3614059"/>
                <a:gd name="connsiteX8" fmla="*/ 2000634 w 4001268"/>
                <a:gd name="connsiteY8" fmla="*/ 0 h 3614059"/>
                <a:gd name="connsiteX9" fmla="*/ 4001268 w 4001268"/>
                <a:gd name="connsiteY9" fmla="*/ 1445188 h 3614059"/>
                <a:gd name="connsiteX10" fmla="*/ 3659101 w 4001268"/>
                <a:gd name="connsiteY10" fmla="*/ 1445188 h 3614059"/>
                <a:gd name="connsiteX11" fmla="*/ 3657271 w 4001268"/>
                <a:gd name="connsiteY11" fmla="*/ 1960474 h 3614059"/>
                <a:gd name="connsiteX0" fmla="*/ 3368677 w 4001268"/>
                <a:gd name="connsiteY0" fmla="*/ 2037434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271 w 4001268"/>
                <a:gd name="connsiteY10" fmla="*/ 1960474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677" y="2037434"/>
                  </a:moveTo>
                  <a:cubicBezTo>
                    <a:pt x="3369863" y="1878002"/>
                    <a:pt x="3371048" y="1718571"/>
                    <a:pt x="3372234" y="1559139"/>
                  </a:cubicBez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lnTo>
                    <a:pt x="3657271" y="19604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330EAE4-8525-4896-BD96-5446FB15D2BA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EF03A78-371B-457E-9AC7-3732631F36C1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CB381B0-E4FC-4E6E-8752-2AE40CC1901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D656E62D-B450-469C-8455-72A3E3128E47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1C23800-207C-40A6-8575-0EB4F698508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01C4BE30-8858-4CE6-9117-37C036FE23A3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4" name="Cylinder 828">
              <a:extLst>
                <a:ext uri="{FF2B5EF4-FFF2-40B4-BE49-F238E27FC236}">
                  <a16:creationId xmlns:a16="http://schemas.microsoft.com/office/drawing/2014/main" id="{C95022AA-06A5-4B35-8A9B-406F2A388FD3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EA0B539D-BB41-46D6-AE95-75B6811B904D}"/>
              </a:ext>
            </a:extLst>
          </p:cNvPr>
          <p:cNvGrpSpPr/>
          <p:nvPr/>
        </p:nvGrpSpPr>
        <p:grpSpPr>
          <a:xfrm>
            <a:off x="10044455" y="4072633"/>
            <a:ext cx="498100" cy="387806"/>
            <a:chOff x="2062250" y="1828801"/>
            <a:chExt cx="438091" cy="341085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5AAFCD5-0D13-471D-9440-EE4F849FD30C}"/>
                </a:ext>
              </a:extLst>
            </p:cNvPr>
            <p:cNvGrpSpPr/>
            <p:nvPr/>
          </p:nvGrpSpPr>
          <p:grpSpPr>
            <a:xfrm>
              <a:off x="2062250" y="182880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6236CD7-AB6F-4FB0-A6FF-B311105ABE54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9DADD7B-EE5D-4E95-8CCA-4455F391A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53CCA0A9-2CED-4132-8A73-6354DB2F53D8}"/>
                </a:ext>
              </a:extLst>
            </p:cNvPr>
            <p:cNvGrpSpPr/>
            <p:nvPr/>
          </p:nvGrpSpPr>
          <p:grpSpPr>
            <a:xfrm>
              <a:off x="2093480" y="2028939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85010BC9-5062-4BA0-A1EE-E6F2B7F0424D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A94D4F9-E141-41D3-B419-1AA031E17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0468FBD1-B34E-487A-8161-F70F42FAEFE3}"/>
                </a:ext>
              </a:extLst>
            </p:cNvPr>
            <p:cNvGrpSpPr/>
            <p:nvPr/>
          </p:nvGrpSpPr>
          <p:grpSpPr>
            <a:xfrm>
              <a:off x="2320274" y="1907031"/>
              <a:ext cx="180067" cy="140947"/>
              <a:chOff x="2438399" y="1828800"/>
              <a:chExt cx="1923143" cy="1799771"/>
            </a:xfrm>
            <a:noFill/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0CF64553-184A-4CC3-9695-9224511F7DBE}"/>
                  </a:ext>
                </a:extLst>
              </p:cNvPr>
              <p:cNvSpPr/>
              <p:nvPr/>
            </p:nvSpPr>
            <p:spPr bwMode="auto">
              <a:xfrm>
                <a:off x="2438399" y="1828800"/>
                <a:ext cx="1923143" cy="179977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2621C2C0-A12C-4D97-95FD-2448CF506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8399" y="2258786"/>
                <a:ext cx="1923143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1E007C1E-FD6A-403F-A80E-42A3A05ACADB}"/>
                </a:ext>
              </a:extLst>
            </p:cNvPr>
            <p:cNvGrpSpPr/>
            <p:nvPr/>
          </p:nvGrpSpPr>
          <p:grpSpPr>
            <a:xfrm>
              <a:off x="2129218" y="1891046"/>
              <a:ext cx="303775" cy="247510"/>
              <a:chOff x="2129218" y="1898304"/>
              <a:chExt cx="303775" cy="247510"/>
            </a:xfrm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2C83ECDF-BE91-4F5C-B8B1-4CB6857537F2}"/>
                  </a:ext>
                </a:extLst>
              </p:cNvPr>
              <p:cNvSpPr/>
              <p:nvPr/>
            </p:nvSpPr>
            <p:spPr bwMode="auto">
              <a:xfrm rot="20526251">
                <a:off x="2129218" y="1898304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920E9C74-3E98-469E-B8C1-1A3E8138FAB0}"/>
                  </a:ext>
                </a:extLst>
              </p:cNvPr>
              <p:cNvSpPr/>
              <p:nvPr/>
            </p:nvSpPr>
            <p:spPr bwMode="auto">
              <a:xfrm>
                <a:off x="2160192" y="210034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EFCFE363-A6C3-4214-B951-01B4725409D9}"/>
                  </a:ext>
                </a:extLst>
              </p:cNvPr>
              <p:cNvSpPr/>
              <p:nvPr/>
            </p:nvSpPr>
            <p:spPr bwMode="auto">
              <a:xfrm rot="19893199">
                <a:off x="2387526" y="1977587"/>
                <a:ext cx="45467" cy="4546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F867AF3-E3B1-4E15-B212-85082404D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2188" y="1931395"/>
                <a:ext cx="216280" cy="62448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DF6DC1C2-6603-4955-B022-4631AE6F5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937" y="1942671"/>
                <a:ext cx="23989" cy="157676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CAA2EA91-1BB8-479D-9B59-5229579EE7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99001" y="2011149"/>
                <a:ext cx="191271" cy="95857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B5165A0F-1764-41E7-8C91-02E686DB0505}"/>
              </a:ext>
            </a:extLst>
          </p:cNvPr>
          <p:cNvGrpSpPr/>
          <p:nvPr/>
        </p:nvGrpSpPr>
        <p:grpSpPr>
          <a:xfrm>
            <a:off x="11123153" y="4095879"/>
            <a:ext cx="398140" cy="303090"/>
            <a:chOff x="2502877" y="2643553"/>
            <a:chExt cx="3651737" cy="2779942"/>
          </a:xfrm>
        </p:grpSpPr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8CE55DA0-1054-43CB-901A-F2C4C9AD38D5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23B80246-8FAC-48CD-819F-15833F78D411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B6B2B03-B11F-49E6-827B-43261EFE254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05CE4CD-DB89-424F-9F14-B222808DB854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Freeform: Shape 581">
              <a:extLst>
                <a:ext uri="{FF2B5EF4-FFF2-40B4-BE49-F238E27FC236}">
                  <a16:creationId xmlns:a16="http://schemas.microsoft.com/office/drawing/2014/main" id="{66FFA8AF-F784-4CC5-86B1-781A435FC43B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4FDD3831-A7B7-4DE9-879D-D48C99E24D8C}"/>
              </a:ext>
            </a:extLst>
          </p:cNvPr>
          <p:cNvCxnSpPr>
            <a:cxnSpLocks/>
          </p:cNvCxnSpPr>
          <p:nvPr/>
        </p:nvCxnSpPr>
        <p:spPr>
          <a:xfrm>
            <a:off x="5690234" y="4237723"/>
            <a:ext cx="312719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379D451F-CC04-4D3F-8557-5F9ED9F3BA03}"/>
              </a:ext>
            </a:extLst>
          </p:cNvPr>
          <p:cNvCxnSpPr>
            <a:cxnSpLocks/>
          </p:cNvCxnSpPr>
          <p:nvPr/>
        </p:nvCxnSpPr>
        <p:spPr>
          <a:xfrm>
            <a:off x="7864500" y="2863519"/>
            <a:ext cx="3474719" cy="996556"/>
          </a:xfrm>
          <a:prstGeom prst="bentConnector3">
            <a:avLst>
              <a:gd name="adj1" fmla="val 100041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5650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6" y="2084554"/>
            <a:ext cx="11651870" cy="1158629"/>
          </a:xfrm>
        </p:spPr>
        <p:txBody>
          <a:bodyPr/>
          <a:lstStyle/>
          <a:p>
            <a:r>
              <a:rPr lang="en-US" dirty="0"/>
              <a:t>Base Patterns</a:t>
            </a:r>
          </a:p>
        </p:txBody>
      </p:sp>
    </p:spTree>
    <p:extLst>
      <p:ext uri="{BB962C8B-B14F-4D97-AF65-F5344CB8AC3E}">
        <p14:creationId xmlns:p14="http://schemas.microsoft.com/office/powerpoint/2010/main" val="16492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2A8A-1BF4-48D1-88D4-1E8A1A24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Suitable workloads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6D084-4094-4F48-B189-019C1AEA5E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684" y="1710853"/>
            <a:ext cx="11877629" cy="4706930"/>
          </a:xfrm>
        </p:spPr>
        <p:txBody>
          <a:bodyPr/>
          <a:lstStyle/>
          <a:p>
            <a:r>
              <a:rPr lang="en-US" dirty="0"/>
              <a:t>Store large volumes of data.</a:t>
            </a:r>
          </a:p>
          <a:p>
            <a:r>
              <a:rPr lang="en-US" dirty="0"/>
              <a:t>Consolidate disparate data into a single location.</a:t>
            </a:r>
          </a:p>
          <a:p>
            <a:r>
              <a:rPr lang="en-US" dirty="0"/>
              <a:t>Shape, model, transform and aggregate data.</a:t>
            </a:r>
          </a:p>
          <a:p>
            <a:r>
              <a:rPr lang="en-US" dirty="0"/>
              <a:t>Perform query analysis across large datasets.</a:t>
            </a:r>
          </a:p>
          <a:p>
            <a:r>
              <a:rPr lang="en-US" dirty="0"/>
              <a:t>Ad-hoc reporting across large data volumes.</a:t>
            </a:r>
          </a:p>
          <a:p>
            <a:r>
              <a:rPr lang="en-US" dirty="0"/>
              <a:t>All using simple SQL constructs.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C6908-B236-4186-8C99-661B519F90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7685" y="963832"/>
            <a:ext cx="11655078" cy="561211"/>
          </a:xfrm>
        </p:spPr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C0E2A-805E-4158-8769-3776DD50D972}"/>
              </a:ext>
            </a:extLst>
          </p:cNvPr>
          <p:cNvSpPr/>
          <p:nvPr/>
        </p:nvSpPr>
        <p:spPr bwMode="auto">
          <a:xfrm>
            <a:off x="458000" y="5744764"/>
            <a:ext cx="11229115" cy="8821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sz="4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“SQL on SQL”</a:t>
            </a:r>
          </a:p>
        </p:txBody>
      </p:sp>
    </p:spTree>
    <p:extLst>
      <p:ext uri="{BB962C8B-B14F-4D97-AF65-F5344CB8AC3E}">
        <p14:creationId xmlns:p14="http://schemas.microsoft.com/office/powerpoint/2010/main" val="29204973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A226-8249-4BCB-9DF2-155578128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Unsuitable workloads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420C4-9DBA-4A33-82A0-325279E96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684" y="1710852"/>
            <a:ext cx="11877629" cy="1490528"/>
          </a:xfrm>
        </p:spPr>
        <p:txBody>
          <a:bodyPr/>
          <a:lstStyle/>
          <a:p>
            <a:r>
              <a:rPr lang="en-US" sz="2745" dirty="0"/>
              <a:t>High frequency reads and writes.</a:t>
            </a:r>
          </a:p>
          <a:p>
            <a:r>
              <a:rPr lang="en-US" sz="2745" dirty="0"/>
              <a:t>Large numbers of singleton selects.</a:t>
            </a:r>
          </a:p>
          <a:p>
            <a:r>
              <a:rPr lang="en-US" sz="2745" dirty="0"/>
              <a:t>High volumes of single row inserts.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BE55C-9854-4D26-883A-0D4CF01B0D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7685" y="1299046"/>
            <a:ext cx="11655078" cy="561211"/>
          </a:xfrm>
        </p:spPr>
        <p:txBody>
          <a:bodyPr/>
          <a:lstStyle/>
          <a:p>
            <a:r>
              <a:rPr lang="en-GB" dirty="0"/>
              <a:t>Operational workloads (OLTP)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8DA2396-060F-46D9-92D0-2247B76BA9AC}"/>
              </a:ext>
            </a:extLst>
          </p:cNvPr>
          <p:cNvSpPr txBox="1">
            <a:spLocks/>
          </p:cNvSpPr>
          <p:nvPr/>
        </p:nvSpPr>
        <p:spPr>
          <a:xfrm>
            <a:off x="267684" y="4440046"/>
            <a:ext cx="11877629" cy="1025869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r>
              <a:rPr lang="en-US" sz="274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Row by row processing needs.</a:t>
            </a:r>
          </a:p>
          <a:p>
            <a:pPr defTabSz="914367"/>
            <a:r>
              <a:rPr lang="en-US" sz="274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Incompatible formats (JSON, XML).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586D77-D5CF-4AED-9973-A2821A8B82A1}"/>
              </a:ext>
            </a:extLst>
          </p:cNvPr>
          <p:cNvSpPr txBox="1">
            <a:spLocks/>
          </p:cNvSpPr>
          <p:nvPr/>
        </p:nvSpPr>
        <p:spPr>
          <a:xfrm>
            <a:off x="267685" y="3988320"/>
            <a:ext cx="11655078" cy="56121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/>
            <a:r>
              <a:rPr lang="en-GB" sz="2745" dirty="0">
                <a:solidFill>
                  <a:srgbClr val="0078D7"/>
                </a:solidFill>
                <a:latin typeface="Segoe UI Light"/>
              </a:rPr>
              <a:t>Data Preparation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411CD9-C67C-4B42-9A24-58B03D2F7E00}"/>
              </a:ext>
            </a:extLst>
          </p:cNvPr>
          <p:cNvCxnSpPr/>
          <p:nvPr/>
        </p:nvCxnSpPr>
        <p:spPr>
          <a:xfrm>
            <a:off x="8213389" y="1593856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274534-7F5C-4A4C-802A-A375236A6D4E}"/>
              </a:ext>
            </a:extLst>
          </p:cNvPr>
          <p:cNvCxnSpPr/>
          <p:nvPr/>
        </p:nvCxnSpPr>
        <p:spPr>
          <a:xfrm>
            <a:off x="8284057" y="1787936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ACF8E7-E963-44A6-9843-CB3B036DA48E}"/>
              </a:ext>
            </a:extLst>
          </p:cNvPr>
          <p:cNvCxnSpPr/>
          <p:nvPr/>
        </p:nvCxnSpPr>
        <p:spPr>
          <a:xfrm>
            <a:off x="8319007" y="1982016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DFB381-229C-42F7-AD83-9408290E064B}"/>
              </a:ext>
            </a:extLst>
          </p:cNvPr>
          <p:cNvCxnSpPr/>
          <p:nvPr/>
        </p:nvCxnSpPr>
        <p:spPr>
          <a:xfrm>
            <a:off x="8283801" y="2176096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DBB27B-DBDA-4C77-BE51-CF8FA1D2ED78}"/>
              </a:ext>
            </a:extLst>
          </p:cNvPr>
          <p:cNvCxnSpPr/>
          <p:nvPr/>
        </p:nvCxnSpPr>
        <p:spPr>
          <a:xfrm>
            <a:off x="8213389" y="2370178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422079-2308-4966-85DF-3F38625F62AE}"/>
              </a:ext>
            </a:extLst>
          </p:cNvPr>
          <p:cNvCxnSpPr/>
          <p:nvPr/>
        </p:nvCxnSpPr>
        <p:spPr>
          <a:xfrm>
            <a:off x="8283801" y="2921113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3F8D1E-8AFA-4D49-97F3-70AD3AE50A5E}"/>
              </a:ext>
            </a:extLst>
          </p:cNvPr>
          <p:cNvCxnSpPr/>
          <p:nvPr/>
        </p:nvCxnSpPr>
        <p:spPr>
          <a:xfrm>
            <a:off x="8354470" y="3115192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DB8AA3-F541-451A-8FA9-AF702CBB9D7B}"/>
              </a:ext>
            </a:extLst>
          </p:cNvPr>
          <p:cNvCxnSpPr/>
          <p:nvPr/>
        </p:nvCxnSpPr>
        <p:spPr>
          <a:xfrm>
            <a:off x="8389419" y="3309273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3BFC5F-9AD8-4ABC-9E75-263E33DB13E1}"/>
              </a:ext>
            </a:extLst>
          </p:cNvPr>
          <p:cNvCxnSpPr/>
          <p:nvPr/>
        </p:nvCxnSpPr>
        <p:spPr>
          <a:xfrm>
            <a:off x="8354213" y="3503353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C0D233-435E-41E7-A9B7-28FC9A808736}"/>
              </a:ext>
            </a:extLst>
          </p:cNvPr>
          <p:cNvCxnSpPr/>
          <p:nvPr/>
        </p:nvCxnSpPr>
        <p:spPr>
          <a:xfrm>
            <a:off x="8283801" y="3697434"/>
            <a:ext cx="767144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rved Right Arrow 40">
            <a:extLst>
              <a:ext uri="{FF2B5EF4-FFF2-40B4-BE49-F238E27FC236}">
                <a16:creationId xmlns:a16="http://schemas.microsoft.com/office/drawing/2014/main" id="{BEA42DE6-D4E1-49CE-9C9D-64C56C1EDBD9}"/>
              </a:ext>
            </a:extLst>
          </p:cNvPr>
          <p:cNvSpPr/>
          <p:nvPr/>
        </p:nvSpPr>
        <p:spPr bwMode="auto">
          <a:xfrm rot="10800000">
            <a:off x="8212909" y="4715899"/>
            <a:ext cx="451509" cy="1303805"/>
          </a:xfrm>
          <a:prstGeom prst="curvedRightArrow">
            <a:avLst>
              <a:gd name="adj1" fmla="val 19758"/>
              <a:gd name="adj2" fmla="val 38969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Curved Right Arrow 41">
            <a:extLst>
              <a:ext uri="{FF2B5EF4-FFF2-40B4-BE49-F238E27FC236}">
                <a16:creationId xmlns:a16="http://schemas.microsoft.com/office/drawing/2014/main" id="{14B33DC4-6BEE-4D62-9F19-70CE01E760C6}"/>
              </a:ext>
            </a:extLst>
          </p:cNvPr>
          <p:cNvSpPr/>
          <p:nvPr/>
        </p:nvSpPr>
        <p:spPr bwMode="auto">
          <a:xfrm>
            <a:off x="6983002" y="4715901"/>
            <a:ext cx="451508" cy="1303806"/>
          </a:xfrm>
          <a:prstGeom prst="curvedRightArrow">
            <a:avLst>
              <a:gd name="adj1" fmla="val 19758"/>
              <a:gd name="adj2" fmla="val 38969"/>
              <a:gd name="adj3" fmla="val 25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ight Arrow 42">
            <a:extLst>
              <a:ext uri="{FF2B5EF4-FFF2-40B4-BE49-F238E27FC236}">
                <a16:creationId xmlns:a16="http://schemas.microsoft.com/office/drawing/2014/main" id="{8812F1F3-1613-487D-8DC9-10BF1F90C766}"/>
              </a:ext>
            </a:extLst>
          </p:cNvPr>
          <p:cNvSpPr/>
          <p:nvPr/>
        </p:nvSpPr>
        <p:spPr bwMode="auto">
          <a:xfrm>
            <a:off x="8423852" y="4293483"/>
            <a:ext cx="959039" cy="496861"/>
          </a:xfrm>
          <a:prstGeom prst="rightArrow">
            <a:avLst>
              <a:gd name="adj1" fmla="val 37819"/>
              <a:gd name="adj2" fmla="val 6718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37E9AA-3E32-4E52-9BFB-5FEA58A603C6}"/>
              </a:ext>
            </a:extLst>
          </p:cNvPr>
          <p:cNvGrpSpPr/>
          <p:nvPr/>
        </p:nvGrpSpPr>
        <p:grpSpPr>
          <a:xfrm>
            <a:off x="7352558" y="2833293"/>
            <a:ext cx="782241" cy="901207"/>
            <a:chOff x="3889804" y="5487538"/>
            <a:chExt cx="981581" cy="15032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389595F-AFAC-4892-AAC7-32BE8A3639B0}"/>
                </a:ext>
              </a:extLst>
            </p:cNvPr>
            <p:cNvGrpSpPr/>
            <p:nvPr/>
          </p:nvGrpSpPr>
          <p:grpSpPr>
            <a:xfrm>
              <a:off x="4088812" y="5729791"/>
              <a:ext cx="640699" cy="978963"/>
              <a:chOff x="3994659" y="7008702"/>
              <a:chExt cx="745465" cy="137467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C0BB218-17EA-43AA-AE4D-C5E1BD9EF29D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3994660" y="7008702"/>
                <a:ext cx="182881" cy="36575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8560" tIns="45706" rIns="68560" bIns="45706" rtlCol="0" anchor="b" anchorCtr="0"/>
              <a:lstStyle/>
              <a:p>
                <a:pPr defTabSz="932048"/>
                <a:endParaRPr lang="en-US" sz="1499" dirty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FE1DF1-D67C-4A63-B271-13AAE8CD32AC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4285367" y="7262718"/>
                <a:ext cx="182881" cy="36575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8560" tIns="45706" rIns="68560" bIns="45706" rtlCol="0" anchor="b" anchorCtr="0"/>
              <a:lstStyle/>
              <a:p>
                <a:pPr defTabSz="932048"/>
                <a:endParaRPr lang="en-US" sz="1499" dirty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832AB6C-F4BA-4E6A-970C-465635BAA3B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3994660" y="7513156"/>
                <a:ext cx="182881" cy="36575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8560" tIns="45706" rIns="68560" bIns="45706" rtlCol="0" anchor="b" anchorCtr="0"/>
              <a:lstStyle/>
              <a:p>
                <a:pPr defTabSz="932048"/>
                <a:endParaRPr lang="en-US" sz="1499" dirty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6304EAF-087F-4E38-BEED-C7534426E8BF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4285367" y="7799834"/>
                <a:ext cx="182881" cy="36575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8560" tIns="45706" rIns="68560" bIns="45706" rtlCol="0" anchor="b" anchorCtr="0"/>
              <a:lstStyle/>
              <a:p>
                <a:pPr defTabSz="932048"/>
                <a:endParaRPr lang="en-US" sz="1499" dirty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92DC1FD-03B6-4A0B-91FC-510072D8C385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3994659" y="8017615"/>
                <a:ext cx="182881" cy="36575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8560" tIns="45706" rIns="68560" bIns="45706" rtlCol="0" anchor="b" anchorCtr="0"/>
              <a:lstStyle/>
              <a:p>
                <a:pPr defTabSz="932048"/>
                <a:endParaRPr lang="en-US" sz="1499" dirty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2EF44D-43C7-422F-8AD5-BFCBC8A15B89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557245" y="7511743"/>
                <a:ext cx="182879" cy="36575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8560" tIns="45706" rIns="68560" bIns="45706" rtlCol="0" anchor="b" anchorCtr="0"/>
              <a:lstStyle/>
              <a:p>
                <a:pPr defTabSz="932048"/>
                <a:endParaRPr lang="en-US" sz="1499" dirty="0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  <a:tileRect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AD11BE37-F574-4BCE-AB2A-FDBDAFE3337A}"/>
                </a:ext>
              </a:extLst>
            </p:cNvPr>
            <p:cNvSpPr/>
            <p:nvPr/>
          </p:nvSpPr>
          <p:spPr bwMode="auto">
            <a:xfrm rot="5400000">
              <a:off x="4215158" y="5164754"/>
              <a:ext cx="333444" cy="979011"/>
            </a:xfrm>
            <a:custGeom>
              <a:avLst/>
              <a:gdLst>
                <a:gd name="connsiteX0" fmla="*/ 0 w 333445"/>
                <a:gd name="connsiteY0" fmla="*/ 961200 h 979015"/>
                <a:gd name="connsiteX1" fmla="*/ 0 w 333445"/>
                <a:gd name="connsiteY1" fmla="*/ 18342 h 979015"/>
                <a:gd name="connsiteX2" fmla="*/ 3 w 333445"/>
                <a:gd name="connsiteY2" fmla="*/ 18342 h 979015"/>
                <a:gd name="connsiteX3" fmla="*/ 3 w 333445"/>
                <a:gd name="connsiteY3" fmla="*/ 0 h 979015"/>
                <a:gd name="connsiteX4" fmla="*/ 333445 w 333445"/>
                <a:gd name="connsiteY4" fmla="*/ 0 h 979015"/>
                <a:gd name="connsiteX5" fmla="*/ 333445 w 333445"/>
                <a:gd name="connsiteY5" fmla="*/ 133540 h 979015"/>
                <a:gd name="connsiteX6" fmla="*/ 133541 w 333445"/>
                <a:gd name="connsiteY6" fmla="*/ 133540 h 979015"/>
                <a:gd name="connsiteX7" fmla="*/ 133541 w 333445"/>
                <a:gd name="connsiteY7" fmla="*/ 845475 h 979015"/>
                <a:gd name="connsiteX8" fmla="*/ 333444 w 333445"/>
                <a:gd name="connsiteY8" fmla="*/ 845475 h 979015"/>
                <a:gd name="connsiteX9" fmla="*/ 333444 w 333445"/>
                <a:gd name="connsiteY9" fmla="*/ 979015 h 979015"/>
                <a:gd name="connsiteX10" fmla="*/ 1 w 333445"/>
                <a:gd name="connsiteY10" fmla="*/ 979015 h 979015"/>
                <a:gd name="connsiteX11" fmla="*/ 1 w 333445"/>
                <a:gd name="connsiteY11" fmla="*/ 961200 h 97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45" h="979015">
                  <a:moveTo>
                    <a:pt x="0" y="961200"/>
                  </a:moveTo>
                  <a:lnTo>
                    <a:pt x="0" y="18342"/>
                  </a:lnTo>
                  <a:lnTo>
                    <a:pt x="3" y="18342"/>
                  </a:lnTo>
                  <a:lnTo>
                    <a:pt x="3" y="0"/>
                  </a:lnTo>
                  <a:lnTo>
                    <a:pt x="333445" y="0"/>
                  </a:lnTo>
                  <a:lnTo>
                    <a:pt x="333445" y="133540"/>
                  </a:lnTo>
                  <a:lnTo>
                    <a:pt x="133541" y="133540"/>
                  </a:lnTo>
                  <a:lnTo>
                    <a:pt x="133541" y="845475"/>
                  </a:lnTo>
                  <a:lnTo>
                    <a:pt x="333444" y="845475"/>
                  </a:lnTo>
                  <a:lnTo>
                    <a:pt x="333444" y="979015"/>
                  </a:lnTo>
                  <a:lnTo>
                    <a:pt x="1" y="979015"/>
                  </a:lnTo>
                  <a:lnTo>
                    <a:pt x="1" y="96120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5EB6DA"/>
                </a:gs>
                <a:gs pos="50000">
                  <a:srgbClr val="3999C6"/>
                </a:gs>
              </a:gsLst>
              <a:lin ang="27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dirty="0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23" name="Freeform 87">
              <a:extLst>
                <a:ext uri="{FF2B5EF4-FFF2-40B4-BE49-F238E27FC236}">
                  <a16:creationId xmlns:a16="http://schemas.microsoft.com/office/drawing/2014/main" id="{49E8566F-732E-47D9-ADBD-1F9C4A2444CB}"/>
                </a:ext>
              </a:extLst>
            </p:cNvPr>
            <p:cNvSpPr/>
            <p:nvPr/>
          </p:nvSpPr>
          <p:spPr bwMode="auto">
            <a:xfrm rot="16200000" flipV="1">
              <a:off x="4212590" y="6334528"/>
              <a:ext cx="333444" cy="979015"/>
            </a:xfrm>
            <a:custGeom>
              <a:avLst/>
              <a:gdLst>
                <a:gd name="connsiteX0" fmla="*/ 0 w 333445"/>
                <a:gd name="connsiteY0" fmla="*/ 961200 h 979015"/>
                <a:gd name="connsiteX1" fmla="*/ 0 w 333445"/>
                <a:gd name="connsiteY1" fmla="*/ 18342 h 979015"/>
                <a:gd name="connsiteX2" fmla="*/ 3 w 333445"/>
                <a:gd name="connsiteY2" fmla="*/ 18342 h 979015"/>
                <a:gd name="connsiteX3" fmla="*/ 3 w 333445"/>
                <a:gd name="connsiteY3" fmla="*/ 0 h 979015"/>
                <a:gd name="connsiteX4" fmla="*/ 333445 w 333445"/>
                <a:gd name="connsiteY4" fmla="*/ 0 h 979015"/>
                <a:gd name="connsiteX5" fmla="*/ 333445 w 333445"/>
                <a:gd name="connsiteY5" fmla="*/ 133540 h 979015"/>
                <a:gd name="connsiteX6" fmla="*/ 133541 w 333445"/>
                <a:gd name="connsiteY6" fmla="*/ 133540 h 979015"/>
                <a:gd name="connsiteX7" fmla="*/ 133541 w 333445"/>
                <a:gd name="connsiteY7" fmla="*/ 845475 h 979015"/>
                <a:gd name="connsiteX8" fmla="*/ 333444 w 333445"/>
                <a:gd name="connsiteY8" fmla="*/ 845475 h 979015"/>
                <a:gd name="connsiteX9" fmla="*/ 333444 w 333445"/>
                <a:gd name="connsiteY9" fmla="*/ 979015 h 979015"/>
                <a:gd name="connsiteX10" fmla="*/ 1 w 333445"/>
                <a:gd name="connsiteY10" fmla="*/ 979015 h 979015"/>
                <a:gd name="connsiteX11" fmla="*/ 1 w 333445"/>
                <a:gd name="connsiteY11" fmla="*/ 961200 h 97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445" h="979015">
                  <a:moveTo>
                    <a:pt x="0" y="961200"/>
                  </a:moveTo>
                  <a:lnTo>
                    <a:pt x="0" y="18342"/>
                  </a:lnTo>
                  <a:lnTo>
                    <a:pt x="3" y="18342"/>
                  </a:lnTo>
                  <a:lnTo>
                    <a:pt x="3" y="0"/>
                  </a:lnTo>
                  <a:lnTo>
                    <a:pt x="333445" y="0"/>
                  </a:lnTo>
                  <a:lnTo>
                    <a:pt x="333445" y="133540"/>
                  </a:lnTo>
                  <a:lnTo>
                    <a:pt x="133541" y="133540"/>
                  </a:lnTo>
                  <a:lnTo>
                    <a:pt x="133541" y="845475"/>
                  </a:lnTo>
                  <a:lnTo>
                    <a:pt x="333444" y="845475"/>
                  </a:lnTo>
                  <a:lnTo>
                    <a:pt x="333444" y="979015"/>
                  </a:lnTo>
                  <a:lnTo>
                    <a:pt x="1" y="979015"/>
                  </a:lnTo>
                  <a:lnTo>
                    <a:pt x="1" y="961200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5EB6DA"/>
                </a:gs>
                <a:gs pos="50000">
                  <a:srgbClr val="3999C6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 dirty="0">
                <a:solidFill>
                  <a:srgbClr val="404040"/>
                </a:solidFill>
                <a:latin typeface="Segoe UI Semilight"/>
              </a:endParaRPr>
            </a:p>
          </p:txBody>
        </p:sp>
      </p:grpSp>
      <p:sp>
        <p:nvSpPr>
          <p:cNvPr id="30" name="Freeform 215">
            <a:extLst>
              <a:ext uri="{FF2B5EF4-FFF2-40B4-BE49-F238E27FC236}">
                <a16:creationId xmlns:a16="http://schemas.microsoft.com/office/drawing/2014/main" id="{8F25FC9F-E76B-4A0F-9222-14EB23961C86}"/>
              </a:ext>
            </a:extLst>
          </p:cNvPr>
          <p:cNvSpPr/>
          <p:nvPr/>
        </p:nvSpPr>
        <p:spPr bwMode="auto">
          <a:xfrm>
            <a:off x="7326778" y="1483600"/>
            <a:ext cx="833802" cy="833802"/>
          </a:xfrm>
          <a:custGeom>
            <a:avLst/>
            <a:gdLst>
              <a:gd name="connsiteX0" fmla="*/ 3415133 w 10141184"/>
              <a:gd name="connsiteY0" fmla="*/ 6010509 h 10141184"/>
              <a:gd name="connsiteX1" fmla="*/ 3350113 w 10141184"/>
              <a:gd name="connsiteY1" fmla="*/ 6050010 h 10141184"/>
              <a:gd name="connsiteX2" fmla="*/ 2668171 w 10141184"/>
              <a:gd name="connsiteY2" fmla="*/ 6222684 h 10141184"/>
              <a:gd name="connsiteX3" fmla="*/ 2528591 w 10141184"/>
              <a:gd name="connsiteY3" fmla="*/ 6215635 h 10141184"/>
              <a:gd name="connsiteX4" fmla="*/ 2523174 w 10141184"/>
              <a:gd name="connsiteY4" fmla="*/ 6231969 h 10141184"/>
              <a:gd name="connsiteX5" fmla="*/ 2318373 w 10141184"/>
              <a:gd name="connsiteY5" fmla="*/ 8003172 h 10141184"/>
              <a:gd name="connsiteX6" fmla="*/ 2332346 w 10141184"/>
              <a:gd name="connsiteY6" fmla="*/ 8187656 h 10141184"/>
              <a:gd name="connsiteX7" fmla="*/ 2428823 w 10141184"/>
              <a:gd name="connsiteY7" fmla="*/ 8275340 h 10141184"/>
              <a:gd name="connsiteX8" fmla="*/ 5070592 w 10141184"/>
              <a:gd name="connsiteY8" fmla="*/ 9223709 h 10141184"/>
              <a:gd name="connsiteX9" fmla="*/ 7953975 w 10141184"/>
              <a:gd name="connsiteY9" fmla="*/ 8059660 h 10141184"/>
              <a:gd name="connsiteX10" fmla="*/ 8038251 w 10141184"/>
              <a:gd name="connsiteY10" fmla="*/ 7972053 h 10141184"/>
              <a:gd name="connsiteX11" fmla="*/ 7935209 w 10141184"/>
              <a:gd name="connsiteY11" fmla="*/ 7955458 h 10141184"/>
              <a:gd name="connsiteX12" fmla="*/ 6399905 w 10141184"/>
              <a:gd name="connsiteY12" fmla="*/ 7594125 h 10141184"/>
              <a:gd name="connsiteX13" fmla="*/ 6252976 w 10141184"/>
              <a:gd name="connsiteY13" fmla="*/ 7546748 h 10141184"/>
              <a:gd name="connsiteX14" fmla="*/ 6210341 w 10141184"/>
              <a:gd name="connsiteY14" fmla="*/ 7616927 h 10141184"/>
              <a:gd name="connsiteX15" fmla="*/ 5411806 w 10141184"/>
              <a:gd name="connsiteY15" fmla="*/ 8041504 h 10141184"/>
              <a:gd name="connsiteX16" fmla="*/ 4448806 w 10141184"/>
              <a:gd name="connsiteY16" fmla="*/ 7078504 h 10141184"/>
              <a:gd name="connsiteX17" fmla="*/ 4492101 w 10141184"/>
              <a:gd name="connsiteY17" fmla="*/ 6792137 h 10141184"/>
              <a:gd name="connsiteX18" fmla="*/ 4497500 w 10141184"/>
              <a:gd name="connsiteY18" fmla="*/ 6777384 h 10141184"/>
              <a:gd name="connsiteX19" fmla="*/ 4475532 w 10141184"/>
              <a:gd name="connsiteY19" fmla="*/ 6765143 h 10141184"/>
              <a:gd name="connsiteX20" fmla="*/ 3440976 w 10141184"/>
              <a:gd name="connsiteY20" fmla="*/ 6033790 h 10141184"/>
              <a:gd name="connsiteX21" fmla="*/ 5332671 w 10141184"/>
              <a:gd name="connsiteY21" fmla="*/ 3061564 h 10141184"/>
              <a:gd name="connsiteX22" fmla="*/ 5187827 w 10141184"/>
              <a:gd name="connsiteY22" fmla="*/ 3138927 h 10141184"/>
              <a:gd name="connsiteX23" fmla="*/ 4001026 w 10141184"/>
              <a:gd name="connsiteY23" fmla="*/ 3981079 h 10141184"/>
              <a:gd name="connsiteX24" fmla="*/ 3904063 w 10141184"/>
              <a:gd name="connsiteY24" fmla="*/ 4073690 h 10141184"/>
              <a:gd name="connsiteX25" fmla="*/ 3926166 w 10141184"/>
              <a:gd name="connsiteY25" fmla="*/ 4110073 h 10141184"/>
              <a:gd name="connsiteX26" fmla="*/ 4098841 w 10141184"/>
              <a:gd name="connsiteY26" fmla="*/ 4792014 h 10141184"/>
              <a:gd name="connsiteX27" fmla="*/ 3926167 w 10141184"/>
              <a:gd name="connsiteY27" fmla="*/ 5473955 h 10141184"/>
              <a:gd name="connsiteX28" fmla="*/ 3899025 w 10141184"/>
              <a:gd name="connsiteY28" fmla="*/ 5518631 h 10141184"/>
              <a:gd name="connsiteX29" fmla="*/ 3932413 w 10141184"/>
              <a:gd name="connsiteY29" fmla="*/ 5549473 h 10141184"/>
              <a:gd name="connsiteX30" fmla="*/ 4841047 w 10141184"/>
              <a:gd name="connsiteY30" fmla="*/ 6211652 h 10141184"/>
              <a:gd name="connsiteX31" fmla="*/ 4915884 w 10141184"/>
              <a:gd name="connsiteY31" fmla="*/ 6254150 h 10141184"/>
              <a:gd name="connsiteX32" fmla="*/ 4952783 w 10141184"/>
              <a:gd name="connsiteY32" fmla="*/ 6231733 h 10141184"/>
              <a:gd name="connsiteX33" fmla="*/ 5411806 w 10141184"/>
              <a:gd name="connsiteY33" fmla="*/ 6115504 h 10141184"/>
              <a:gd name="connsiteX34" fmla="*/ 6331512 w 10141184"/>
              <a:gd name="connsiteY34" fmla="*/ 6792137 h 10141184"/>
              <a:gd name="connsiteX35" fmla="*/ 6352957 w 10141184"/>
              <a:gd name="connsiteY35" fmla="*/ 6875541 h 10141184"/>
              <a:gd name="connsiteX36" fmla="*/ 6430754 w 10141184"/>
              <a:gd name="connsiteY36" fmla="*/ 6900158 h 10141184"/>
              <a:gd name="connsiteX37" fmla="*/ 8588829 w 10141184"/>
              <a:gd name="connsiteY37" fmla="*/ 7244251 h 10141184"/>
              <a:gd name="connsiteX38" fmla="*/ 8606666 w 10141184"/>
              <a:gd name="connsiteY38" fmla="*/ 7244735 h 10141184"/>
              <a:gd name="connsiteX39" fmla="*/ 8710398 w 10141184"/>
              <a:gd name="connsiteY39" fmla="*/ 7072243 h 10141184"/>
              <a:gd name="connsiteX40" fmla="*/ 8971699 w 10141184"/>
              <a:gd name="connsiteY40" fmla="*/ 6498574 h 10141184"/>
              <a:gd name="connsiteX41" fmla="*/ 9015972 w 10141184"/>
              <a:gd name="connsiteY41" fmla="*/ 6367731 h 10141184"/>
              <a:gd name="connsiteX42" fmla="*/ 8361832 w 10141184"/>
              <a:gd name="connsiteY42" fmla="*/ 5794763 h 10141184"/>
              <a:gd name="connsiteX43" fmla="*/ 8292321 w 10141184"/>
              <a:gd name="connsiteY43" fmla="*/ 5846743 h 10141184"/>
              <a:gd name="connsiteX44" fmla="*/ 7713874 w 10141184"/>
              <a:gd name="connsiteY44" fmla="*/ 6023434 h 10141184"/>
              <a:gd name="connsiteX45" fmla="*/ 6679287 w 10141184"/>
              <a:gd name="connsiteY45" fmla="*/ 4988848 h 10141184"/>
              <a:gd name="connsiteX46" fmla="*/ 6804156 w 10141184"/>
              <a:gd name="connsiteY46" fmla="*/ 4495702 h 10141184"/>
              <a:gd name="connsiteX47" fmla="*/ 6832716 w 10141184"/>
              <a:gd name="connsiteY47" fmla="*/ 4448690 h 10141184"/>
              <a:gd name="connsiteX48" fmla="*/ 6479476 w 10141184"/>
              <a:gd name="connsiteY48" fmla="*/ 4133960 h 10141184"/>
              <a:gd name="connsiteX49" fmla="*/ 5573071 w 10141184"/>
              <a:gd name="connsiteY49" fmla="*/ 3293361 h 10141184"/>
              <a:gd name="connsiteX50" fmla="*/ 1513122 w 10141184"/>
              <a:gd name="connsiteY50" fmla="*/ 2930603 h 10141184"/>
              <a:gd name="connsiteX51" fmla="*/ 1467715 w 10141184"/>
              <a:gd name="connsiteY51" fmla="*/ 3003349 h 10141184"/>
              <a:gd name="connsiteX52" fmla="*/ 917474 w 10141184"/>
              <a:gd name="connsiteY52" fmla="*/ 5070592 h 10141184"/>
              <a:gd name="connsiteX53" fmla="*/ 1418733 w 10141184"/>
              <a:gd name="connsiteY53" fmla="*/ 7050215 h 10141184"/>
              <a:gd name="connsiteX54" fmla="*/ 1453430 w 10141184"/>
              <a:gd name="connsiteY54" fmla="*/ 7110559 h 10141184"/>
              <a:gd name="connsiteX55" fmla="*/ 1457570 w 10141184"/>
              <a:gd name="connsiteY55" fmla="*/ 7088163 h 10141184"/>
              <a:gd name="connsiteX56" fmla="*/ 1714315 w 10141184"/>
              <a:gd name="connsiteY56" fmla="*/ 6105992 h 10141184"/>
              <a:gd name="connsiteX57" fmla="*/ 1783693 w 10141184"/>
              <a:gd name="connsiteY57" fmla="*/ 5915101 h 10141184"/>
              <a:gd name="connsiteX58" fmla="*/ 1758133 w 10141184"/>
              <a:gd name="connsiteY58" fmla="*/ 5895988 h 10141184"/>
              <a:gd name="connsiteX59" fmla="*/ 1237501 w 10141184"/>
              <a:gd name="connsiteY59" fmla="*/ 4792014 h 10141184"/>
              <a:gd name="connsiteX60" fmla="*/ 1758133 w 10141184"/>
              <a:gd name="connsiteY60" fmla="*/ 3688041 h 10141184"/>
              <a:gd name="connsiteX61" fmla="*/ 1760201 w 10141184"/>
              <a:gd name="connsiteY61" fmla="*/ 3686495 h 10141184"/>
              <a:gd name="connsiteX62" fmla="*/ 1691359 w 10141184"/>
              <a:gd name="connsiteY62" fmla="*/ 3513388 h 10141184"/>
              <a:gd name="connsiteX63" fmla="*/ 1570605 w 10141184"/>
              <a:gd name="connsiteY63" fmla="*/ 3147217 h 10141184"/>
              <a:gd name="connsiteX64" fmla="*/ 8032677 w 10141184"/>
              <a:gd name="connsiteY64" fmla="*/ 2261958 h 10141184"/>
              <a:gd name="connsiteX65" fmla="*/ 6007865 w 10141184"/>
              <a:gd name="connsiteY65" fmla="*/ 2741856 h 10141184"/>
              <a:gd name="connsiteX66" fmla="*/ 5937529 w 10141184"/>
              <a:gd name="connsiteY66" fmla="*/ 2772474 h 10141184"/>
              <a:gd name="connsiteX67" fmla="*/ 6594591 w 10141184"/>
              <a:gd name="connsiteY67" fmla="*/ 3405982 h 10141184"/>
              <a:gd name="connsiteX68" fmla="*/ 7278212 w 10141184"/>
              <a:gd name="connsiteY68" fmla="*/ 4028024 h 10141184"/>
              <a:gd name="connsiteX69" fmla="*/ 7295610 w 10141184"/>
              <a:gd name="connsiteY69" fmla="*/ 4043057 h 10141184"/>
              <a:gd name="connsiteX70" fmla="*/ 7311165 w 10141184"/>
              <a:gd name="connsiteY70" fmla="*/ 4035564 h 10141184"/>
              <a:gd name="connsiteX71" fmla="*/ 7713874 w 10141184"/>
              <a:gd name="connsiteY71" fmla="*/ 3954261 h 10141184"/>
              <a:gd name="connsiteX72" fmla="*/ 8748459 w 10141184"/>
              <a:gd name="connsiteY72" fmla="*/ 4988848 h 10141184"/>
              <a:gd name="connsiteX73" fmla="*/ 8727440 w 10141184"/>
              <a:gd name="connsiteY73" fmla="*/ 5197353 h 10141184"/>
              <a:gd name="connsiteX74" fmla="*/ 8725210 w 10141184"/>
              <a:gd name="connsiteY74" fmla="*/ 5206028 h 10141184"/>
              <a:gd name="connsiteX75" fmla="*/ 8746610 w 10141184"/>
              <a:gd name="connsiteY75" fmla="*/ 5222388 h 10141184"/>
              <a:gd name="connsiteX76" fmla="*/ 9143379 w 10141184"/>
              <a:gd name="connsiteY76" fmla="*/ 5512339 h 10141184"/>
              <a:gd name="connsiteX77" fmla="*/ 9195475 w 10141184"/>
              <a:gd name="connsiteY77" fmla="*/ 5548677 h 10141184"/>
              <a:gd name="connsiteX78" fmla="*/ 9202267 w 10141184"/>
              <a:gd name="connsiteY78" fmla="*/ 5495225 h 10141184"/>
              <a:gd name="connsiteX79" fmla="*/ 9223709 w 10141184"/>
              <a:gd name="connsiteY79" fmla="*/ 5070592 h 10141184"/>
              <a:gd name="connsiteX80" fmla="*/ 8275340 w 10141184"/>
              <a:gd name="connsiteY80" fmla="*/ 2428823 h 10141184"/>
              <a:gd name="connsiteX81" fmla="*/ 8126191 w 10141184"/>
              <a:gd name="connsiteY81" fmla="*/ 2264718 h 10141184"/>
              <a:gd name="connsiteX82" fmla="*/ 3556152 w 10141184"/>
              <a:gd name="connsiteY82" fmla="*/ 1203574 h 10141184"/>
              <a:gd name="connsiteX83" fmla="*/ 3454011 w 10141184"/>
              <a:gd name="connsiteY83" fmla="*/ 1243847 h 10141184"/>
              <a:gd name="connsiteX84" fmla="*/ 1996379 w 10141184"/>
              <a:gd name="connsiteY84" fmla="*/ 2278130 h 10141184"/>
              <a:gd name="connsiteX85" fmla="*/ 1963447 w 10141184"/>
              <a:gd name="connsiteY85" fmla="*/ 2317078 h 10141184"/>
              <a:gd name="connsiteX86" fmla="*/ 2042716 w 10141184"/>
              <a:gd name="connsiteY86" fmla="*/ 2579341 h 10141184"/>
              <a:gd name="connsiteX87" fmla="*/ 2263231 w 10141184"/>
              <a:gd name="connsiteY87" fmla="*/ 3177375 h 10141184"/>
              <a:gd name="connsiteX88" fmla="*/ 2359558 w 10141184"/>
              <a:gd name="connsiteY88" fmla="*/ 3395626 h 10141184"/>
              <a:gd name="connsiteX89" fmla="*/ 2379842 w 10141184"/>
              <a:gd name="connsiteY89" fmla="*/ 3390411 h 10141184"/>
              <a:gd name="connsiteX90" fmla="*/ 2668171 w 10141184"/>
              <a:gd name="connsiteY90" fmla="*/ 3361344 h 10141184"/>
              <a:gd name="connsiteX91" fmla="*/ 3225051 w 10141184"/>
              <a:gd name="connsiteY91" fmla="*/ 3473774 h 10141184"/>
              <a:gd name="connsiteX92" fmla="*/ 3283796 w 10141184"/>
              <a:gd name="connsiteY92" fmla="*/ 3502073 h 10141184"/>
              <a:gd name="connsiteX93" fmla="*/ 3413994 w 10141184"/>
              <a:gd name="connsiteY93" fmla="*/ 3369463 h 10141184"/>
              <a:gd name="connsiteX94" fmla="*/ 4512515 w 10141184"/>
              <a:gd name="connsiteY94" fmla="*/ 2497429 h 10141184"/>
              <a:gd name="connsiteX95" fmla="*/ 4669746 w 10141184"/>
              <a:gd name="connsiteY95" fmla="*/ 2402729 h 10141184"/>
              <a:gd name="connsiteX96" fmla="*/ 4500155 w 10141184"/>
              <a:gd name="connsiteY96" fmla="*/ 2229795 h 10141184"/>
              <a:gd name="connsiteX97" fmla="*/ 3970795 w 10141184"/>
              <a:gd name="connsiteY97" fmla="*/ 1667769 h 10141184"/>
              <a:gd name="connsiteX98" fmla="*/ 5070592 w 10141184"/>
              <a:gd name="connsiteY98" fmla="*/ 917475 h 10141184"/>
              <a:gd name="connsiteX99" fmla="*/ 4233594 w 10141184"/>
              <a:gd name="connsiteY99" fmla="*/ 1001851 h 10141184"/>
              <a:gd name="connsiteX100" fmla="*/ 4216791 w 10141184"/>
              <a:gd name="connsiteY100" fmla="*/ 1005729 h 10141184"/>
              <a:gd name="connsiteX101" fmla="*/ 4604593 w 10141184"/>
              <a:gd name="connsiteY101" fmla="*/ 1412126 h 10141184"/>
              <a:gd name="connsiteX102" fmla="*/ 5253191 w 10141184"/>
              <a:gd name="connsiteY102" fmla="*/ 2083440 h 10141184"/>
              <a:gd name="connsiteX103" fmla="*/ 5588444 w 10141184"/>
              <a:gd name="connsiteY103" fmla="*/ 1927910 h 10141184"/>
              <a:gd name="connsiteX104" fmla="*/ 6890044 w 10141184"/>
              <a:gd name="connsiteY104" fmla="*/ 1485452 h 10141184"/>
              <a:gd name="connsiteX105" fmla="*/ 7086940 w 10141184"/>
              <a:gd name="connsiteY105" fmla="*/ 1439850 h 10141184"/>
              <a:gd name="connsiteX106" fmla="*/ 7050215 w 10141184"/>
              <a:gd name="connsiteY106" fmla="*/ 1418734 h 10141184"/>
              <a:gd name="connsiteX107" fmla="*/ 5070592 w 10141184"/>
              <a:gd name="connsiteY107" fmla="*/ 917475 h 10141184"/>
              <a:gd name="connsiteX108" fmla="*/ 5070592 w 10141184"/>
              <a:gd name="connsiteY108" fmla="*/ 0 h 10141184"/>
              <a:gd name="connsiteX109" fmla="*/ 10141184 w 10141184"/>
              <a:gd name="connsiteY109" fmla="*/ 5070592 h 10141184"/>
              <a:gd name="connsiteX110" fmla="*/ 5070592 w 10141184"/>
              <a:gd name="connsiteY110" fmla="*/ 10141184 h 10141184"/>
              <a:gd name="connsiteX111" fmla="*/ 0 w 10141184"/>
              <a:gd name="connsiteY111" fmla="*/ 5070592 h 10141184"/>
              <a:gd name="connsiteX112" fmla="*/ 5070592 w 10141184"/>
              <a:gd name="connsiteY112" fmla="*/ 0 h 1014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0141184" h="10141184">
                <a:moveTo>
                  <a:pt x="3415133" y="6010509"/>
                </a:moveTo>
                <a:lnTo>
                  <a:pt x="3350113" y="6050010"/>
                </a:lnTo>
                <a:cubicBezTo>
                  <a:pt x="3147396" y="6160132"/>
                  <a:pt x="2915089" y="6222684"/>
                  <a:pt x="2668171" y="6222684"/>
                </a:cubicBezTo>
                <a:lnTo>
                  <a:pt x="2528591" y="6215635"/>
                </a:lnTo>
                <a:lnTo>
                  <a:pt x="2523174" y="6231969"/>
                </a:lnTo>
                <a:cubicBezTo>
                  <a:pt x="2360548" y="6761271"/>
                  <a:pt x="2282669" y="7350349"/>
                  <a:pt x="2318373" y="8003172"/>
                </a:cubicBezTo>
                <a:lnTo>
                  <a:pt x="2332346" y="8187656"/>
                </a:lnTo>
                <a:lnTo>
                  <a:pt x="2428823" y="8275340"/>
                </a:lnTo>
                <a:cubicBezTo>
                  <a:pt x="3146726" y="8867806"/>
                  <a:pt x="4067096" y="9223709"/>
                  <a:pt x="5070592" y="9223709"/>
                </a:cubicBezTo>
                <a:cubicBezTo>
                  <a:pt x="6190565" y="9223709"/>
                  <a:pt x="7206995" y="8780391"/>
                  <a:pt x="7953975" y="8059660"/>
                </a:cubicBezTo>
                <a:lnTo>
                  <a:pt x="8038251" y="7972053"/>
                </a:lnTo>
                <a:lnTo>
                  <a:pt x="7935209" y="7955458"/>
                </a:lnTo>
                <a:cubicBezTo>
                  <a:pt x="7468008" y="7876091"/>
                  <a:pt x="6943776" y="7761485"/>
                  <a:pt x="6399905" y="7594125"/>
                </a:cubicBezTo>
                <a:lnTo>
                  <a:pt x="6252976" y="7546748"/>
                </a:lnTo>
                <a:lnTo>
                  <a:pt x="6210341" y="7616927"/>
                </a:lnTo>
                <a:cubicBezTo>
                  <a:pt x="6037283" y="7873086"/>
                  <a:pt x="5744212" y="8041504"/>
                  <a:pt x="5411806" y="8041504"/>
                </a:cubicBezTo>
                <a:cubicBezTo>
                  <a:pt x="4879955" y="8041504"/>
                  <a:pt x="4448806" y="7610354"/>
                  <a:pt x="4448806" y="7078504"/>
                </a:cubicBezTo>
                <a:cubicBezTo>
                  <a:pt x="4448806" y="6978782"/>
                  <a:pt x="4463964" y="6882600"/>
                  <a:pt x="4492101" y="6792137"/>
                </a:cubicBezTo>
                <a:lnTo>
                  <a:pt x="4497500" y="6777384"/>
                </a:lnTo>
                <a:lnTo>
                  <a:pt x="4475532" y="6765143"/>
                </a:lnTo>
                <a:cubicBezTo>
                  <a:pt x="4116328" y="6555616"/>
                  <a:pt x="3767783" y="6313562"/>
                  <a:pt x="3440976" y="6033790"/>
                </a:cubicBezTo>
                <a:close/>
                <a:moveTo>
                  <a:pt x="5332671" y="3061564"/>
                </a:moveTo>
                <a:lnTo>
                  <a:pt x="5187827" y="3138927"/>
                </a:lnTo>
                <a:cubicBezTo>
                  <a:pt x="4777167" y="3369454"/>
                  <a:pt x="4371955" y="3648849"/>
                  <a:pt x="4001026" y="3981079"/>
                </a:cubicBezTo>
                <a:lnTo>
                  <a:pt x="3904063" y="4073690"/>
                </a:lnTo>
                <a:lnTo>
                  <a:pt x="3926166" y="4110073"/>
                </a:lnTo>
                <a:cubicBezTo>
                  <a:pt x="4036288" y="4312789"/>
                  <a:pt x="4098841" y="4545097"/>
                  <a:pt x="4098841" y="4792014"/>
                </a:cubicBezTo>
                <a:cubicBezTo>
                  <a:pt x="4098841" y="5038931"/>
                  <a:pt x="4036289" y="5271239"/>
                  <a:pt x="3926167" y="5473955"/>
                </a:cubicBezTo>
                <a:lnTo>
                  <a:pt x="3899025" y="5518631"/>
                </a:lnTo>
                <a:lnTo>
                  <a:pt x="3932413" y="5549473"/>
                </a:lnTo>
                <a:cubicBezTo>
                  <a:pt x="4213739" y="5797395"/>
                  <a:pt x="4517175" y="6018079"/>
                  <a:pt x="4841047" y="6211652"/>
                </a:cubicBezTo>
                <a:lnTo>
                  <a:pt x="4915884" y="6254150"/>
                </a:lnTo>
                <a:lnTo>
                  <a:pt x="4952783" y="6231733"/>
                </a:lnTo>
                <a:cubicBezTo>
                  <a:pt x="5089234" y="6157609"/>
                  <a:pt x="5245603" y="6115504"/>
                  <a:pt x="5411806" y="6115504"/>
                </a:cubicBezTo>
                <a:cubicBezTo>
                  <a:pt x="5843934" y="6115504"/>
                  <a:pt x="6209585" y="6400130"/>
                  <a:pt x="6331512" y="6792137"/>
                </a:cubicBezTo>
                <a:lnTo>
                  <a:pt x="6352957" y="6875541"/>
                </a:lnTo>
                <a:lnTo>
                  <a:pt x="6430754" y="6900158"/>
                </a:lnTo>
                <a:cubicBezTo>
                  <a:pt x="7098219" y="7097076"/>
                  <a:pt x="7820570" y="7211548"/>
                  <a:pt x="8588829" y="7244251"/>
                </a:cubicBezTo>
                <a:lnTo>
                  <a:pt x="8606666" y="7244735"/>
                </a:lnTo>
                <a:lnTo>
                  <a:pt x="8710398" y="7072243"/>
                </a:lnTo>
                <a:cubicBezTo>
                  <a:pt x="8811373" y="6889019"/>
                  <a:pt x="8898916" y="6697354"/>
                  <a:pt x="8971699" y="6498574"/>
                </a:cubicBezTo>
                <a:lnTo>
                  <a:pt x="9015972" y="6367731"/>
                </a:lnTo>
                <a:lnTo>
                  <a:pt x="8361832" y="5794763"/>
                </a:lnTo>
                <a:lnTo>
                  <a:pt x="8292321" y="5846743"/>
                </a:lnTo>
                <a:cubicBezTo>
                  <a:pt x="8127200" y="5958296"/>
                  <a:pt x="7928144" y="6023434"/>
                  <a:pt x="7713874" y="6023434"/>
                </a:cubicBezTo>
                <a:cubicBezTo>
                  <a:pt x="7142486" y="6023434"/>
                  <a:pt x="6679287" y="5560235"/>
                  <a:pt x="6679287" y="4988848"/>
                </a:cubicBezTo>
                <a:cubicBezTo>
                  <a:pt x="6679287" y="4810289"/>
                  <a:pt x="6724521" y="4642296"/>
                  <a:pt x="6804156" y="4495702"/>
                </a:cubicBezTo>
                <a:lnTo>
                  <a:pt x="6832716" y="4448690"/>
                </a:lnTo>
                <a:lnTo>
                  <a:pt x="6479476" y="4133960"/>
                </a:lnTo>
                <a:cubicBezTo>
                  <a:pt x="6175732" y="3858793"/>
                  <a:pt x="5873480" y="3579454"/>
                  <a:pt x="5573071" y="3293361"/>
                </a:cubicBezTo>
                <a:close/>
                <a:moveTo>
                  <a:pt x="1513122" y="2930603"/>
                </a:moveTo>
                <a:lnTo>
                  <a:pt x="1467715" y="3003349"/>
                </a:lnTo>
                <a:cubicBezTo>
                  <a:pt x="1117670" y="3612107"/>
                  <a:pt x="917474" y="4317971"/>
                  <a:pt x="917474" y="5070592"/>
                </a:cubicBezTo>
                <a:cubicBezTo>
                  <a:pt x="917474" y="5787375"/>
                  <a:pt x="1099058" y="6461746"/>
                  <a:pt x="1418733" y="7050215"/>
                </a:cubicBezTo>
                <a:lnTo>
                  <a:pt x="1453430" y="7110559"/>
                </a:lnTo>
                <a:lnTo>
                  <a:pt x="1457570" y="7088163"/>
                </a:lnTo>
                <a:cubicBezTo>
                  <a:pt x="1499157" y="6868606"/>
                  <a:pt x="1573839" y="6522957"/>
                  <a:pt x="1714315" y="6105992"/>
                </a:cubicBezTo>
                <a:lnTo>
                  <a:pt x="1783693" y="5915101"/>
                </a:lnTo>
                <a:lnTo>
                  <a:pt x="1758133" y="5895988"/>
                </a:lnTo>
                <a:cubicBezTo>
                  <a:pt x="1440170" y="5633581"/>
                  <a:pt x="1237501" y="5236465"/>
                  <a:pt x="1237501" y="4792014"/>
                </a:cubicBezTo>
                <a:cubicBezTo>
                  <a:pt x="1237501" y="4347563"/>
                  <a:pt x="1440171" y="3950447"/>
                  <a:pt x="1758133" y="3688041"/>
                </a:cubicBezTo>
                <a:lnTo>
                  <a:pt x="1760201" y="3686495"/>
                </a:lnTo>
                <a:lnTo>
                  <a:pt x="1691359" y="3513388"/>
                </a:lnTo>
                <a:cubicBezTo>
                  <a:pt x="1648134" y="3394445"/>
                  <a:pt x="1607825" y="3272415"/>
                  <a:pt x="1570605" y="3147217"/>
                </a:cubicBezTo>
                <a:close/>
                <a:moveTo>
                  <a:pt x="8032677" y="2261958"/>
                </a:moveTo>
                <a:cubicBezTo>
                  <a:pt x="7562695" y="2260307"/>
                  <a:pt x="6812452" y="2409914"/>
                  <a:pt x="6007865" y="2741856"/>
                </a:cubicBezTo>
                <a:lnTo>
                  <a:pt x="5937529" y="2772474"/>
                </a:lnTo>
                <a:lnTo>
                  <a:pt x="6594591" y="3405982"/>
                </a:lnTo>
                <a:cubicBezTo>
                  <a:pt x="6818810" y="3616485"/>
                  <a:pt x="7046028" y="3823701"/>
                  <a:pt x="7278212" y="4028024"/>
                </a:cubicBezTo>
                <a:lnTo>
                  <a:pt x="7295610" y="4043057"/>
                </a:lnTo>
                <a:lnTo>
                  <a:pt x="7311165" y="4035564"/>
                </a:lnTo>
                <a:cubicBezTo>
                  <a:pt x="7434941" y="3983211"/>
                  <a:pt x="7571027" y="3954261"/>
                  <a:pt x="7713874" y="3954261"/>
                </a:cubicBezTo>
                <a:cubicBezTo>
                  <a:pt x="8285261" y="3954261"/>
                  <a:pt x="8748459" y="4417460"/>
                  <a:pt x="8748459" y="4988848"/>
                </a:cubicBezTo>
                <a:cubicBezTo>
                  <a:pt x="8748459" y="5060271"/>
                  <a:pt x="8741222" y="5130004"/>
                  <a:pt x="8727440" y="5197353"/>
                </a:cubicBezTo>
                <a:lnTo>
                  <a:pt x="8725210" y="5206028"/>
                </a:lnTo>
                <a:lnTo>
                  <a:pt x="8746610" y="5222388"/>
                </a:lnTo>
                <a:cubicBezTo>
                  <a:pt x="8876561" y="5319549"/>
                  <a:pt x="9008735" y="5416183"/>
                  <a:pt x="9143379" y="5512339"/>
                </a:cubicBezTo>
                <a:lnTo>
                  <a:pt x="9195475" y="5548677"/>
                </a:lnTo>
                <a:lnTo>
                  <a:pt x="9202267" y="5495225"/>
                </a:lnTo>
                <a:cubicBezTo>
                  <a:pt x="9216446" y="5355609"/>
                  <a:pt x="9223709" y="5213949"/>
                  <a:pt x="9223709" y="5070592"/>
                </a:cubicBezTo>
                <a:cubicBezTo>
                  <a:pt x="9223709" y="4067096"/>
                  <a:pt x="8867806" y="3146727"/>
                  <a:pt x="8275340" y="2428823"/>
                </a:cubicBezTo>
                <a:lnTo>
                  <a:pt x="8126191" y="2264718"/>
                </a:lnTo>
                <a:close/>
                <a:moveTo>
                  <a:pt x="3556152" y="1203574"/>
                </a:moveTo>
                <a:lnTo>
                  <a:pt x="3454011" y="1243847"/>
                </a:lnTo>
                <a:cubicBezTo>
                  <a:pt x="2895030" y="1480276"/>
                  <a:pt x="2398584" y="1835605"/>
                  <a:pt x="1996379" y="2278130"/>
                </a:cubicBezTo>
                <a:lnTo>
                  <a:pt x="1963447" y="2317078"/>
                </a:lnTo>
                <a:lnTo>
                  <a:pt x="2042716" y="2579341"/>
                </a:lnTo>
                <a:cubicBezTo>
                  <a:pt x="2109507" y="2785585"/>
                  <a:pt x="2183081" y="2984924"/>
                  <a:pt x="2263231" y="3177375"/>
                </a:cubicBezTo>
                <a:lnTo>
                  <a:pt x="2359558" y="3395626"/>
                </a:lnTo>
                <a:lnTo>
                  <a:pt x="2379842" y="3390411"/>
                </a:lnTo>
                <a:cubicBezTo>
                  <a:pt x="2472975" y="3371353"/>
                  <a:pt x="2569405" y="3361344"/>
                  <a:pt x="2668171" y="3361344"/>
                </a:cubicBezTo>
                <a:cubicBezTo>
                  <a:pt x="2865705" y="3361344"/>
                  <a:pt x="3053888" y="3401378"/>
                  <a:pt x="3225051" y="3473774"/>
                </a:cubicBezTo>
                <a:lnTo>
                  <a:pt x="3283796" y="3502073"/>
                </a:lnTo>
                <a:lnTo>
                  <a:pt x="3413994" y="3369463"/>
                </a:lnTo>
                <a:cubicBezTo>
                  <a:pt x="3727854" y="3062067"/>
                  <a:pt x="4091366" y="2766931"/>
                  <a:pt x="4512515" y="2497429"/>
                </a:cubicBezTo>
                <a:lnTo>
                  <a:pt x="4669746" y="2402729"/>
                </a:lnTo>
                <a:lnTo>
                  <a:pt x="4500155" y="2229795"/>
                </a:lnTo>
                <a:cubicBezTo>
                  <a:pt x="4322863" y="2046185"/>
                  <a:pt x="4146385" y="1859029"/>
                  <a:pt x="3970795" y="1667769"/>
                </a:cubicBezTo>
                <a:close/>
                <a:moveTo>
                  <a:pt x="5070592" y="917475"/>
                </a:moveTo>
                <a:cubicBezTo>
                  <a:pt x="4783879" y="917475"/>
                  <a:pt x="4503952" y="946528"/>
                  <a:pt x="4233594" y="1001851"/>
                </a:cubicBezTo>
                <a:lnTo>
                  <a:pt x="4216791" y="1005729"/>
                </a:lnTo>
                <a:lnTo>
                  <a:pt x="4604593" y="1412126"/>
                </a:lnTo>
                <a:lnTo>
                  <a:pt x="5253191" y="2083440"/>
                </a:lnTo>
                <a:lnTo>
                  <a:pt x="5588444" y="1927910"/>
                </a:lnTo>
                <a:cubicBezTo>
                  <a:pt x="5983493" y="1757228"/>
                  <a:pt x="6416154" y="1607723"/>
                  <a:pt x="6890044" y="1485452"/>
                </a:cubicBezTo>
                <a:lnTo>
                  <a:pt x="7086940" y="1439850"/>
                </a:lnTo>
                <a:lnTo>
                  <a:pt x="7050215" y="1418734"/>
                </a:lnTo>
                <a:cubicBezTo>
                  <a:pt x="6461746" y="1099058"/>
                  <a:pt x="5787375" y="917475"/>
                  <a:pt x="5070592" y="917475"/>
                </a:cubicBezTo>
                <a:close/>
                <a:moveTo>
                  <a:pt x="5070592" y="0"/>
                </a:moveTo>
                <a:cubicBezTo>
                  <a:pt x="7871004" y="0"/>
                  <a:pt x="10141184" y="2270181"/>
                  <a:pt x="10141184" y="5070592"/>
                </a:cubicBezTo>
                <a:cubicBezTo>
                  <a:pt x="10141184" y="7871004"/>
                  <a:pt x="7871004" y="10141184"/>
                  <a:pt x="5070592" y="10141184"/>
                </a:cubicBezTo>
                <a:cubicBezTo>
                  <a:pt x="2270181" y="10141184"/>
                  <a:pt x="0" y="7871004"/>
                  <a:pt x="0" y="5070592"/>
                </a:cubicBezTo>
                <a:cubicBezTo>
                  <a:pt x="0" y="2270181"/>
                  <a:pt x="2270181" y="0"/>
                  <a:pt x="5070592" y="0"/>
                </a:cubicBezTo>
                <a:close/>
              </a:path>
            </a:pathLst>
          </a:custGeom>
          <a:solidFill>
            <a:srgbClr val="3999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>
              <a:solidFill>
                <a:prstClr val="white"/>
              </a:solidFill>
              <a:latin typeface="Segoe UI Semiligh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70DBA3-5782-49E9-9AE8-F268A45BF41F}"/>
              </a:ext>
            </a:extLst>
          </p:cNvPr>
          <p:cNvGrpSpPr/>
          <p:nvPr/>
        </p:nvGrpSpPr>
        <p:grpSpPr>
          <a:xfrm>
            <a:off x="9209371" y="1575371"/>
            <a:ext cx="1027309" cy="886054"/>
            <a:chOff x="3181975" y="2639781"/>
            <a:chExt cx="756257" cy="65227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8F3DCF-F40B-4292-AED6-152FE3CF0876}"/>
                </a:ext>
              </a:extLst>
            </p:cNvPr>
            <p:cNvGrpSpPr/>
            <p:nvPr/>
          </p:nvGrpSpPr>
          <p:grpSpPr>
            <a:xfrm>
              <a:off x="3181975" y="2639781"/>
              <a:ext cx="427935" cy="566646"/>
              <a:chOff x="5933635" y="4575515"/>
              <a:chExt cx="304757" cy="40354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F92A443-78A6-4AB9-81D3-40320DEE32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33635" y="4575515"/>
                <a:ext cx="304757" cy="403541"/>
                <a:chOff x="784223" y="4300538"/>
                <a:chExt cx="460378" cy="609600"/>
              </a:xfrm>
            </p:grpSpPr>
            <p:sp>
              <p:nvSpPr>
                <p:cNvPr id="38" name="Freeform 6">
                  <a:extLst>
                    <a:ext uri="{FF2B5EF4-FFF2-40B4-BE49-F238E27FC236}">
                      <a16:creationId xmlns:a16="http://schemas.microsoft.com/office/drawing/2014/main" id="{FE2ED0E4-02FA-4AC2-93E8-326EE560C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223" y="4383088"/>
                  <a:ext cx="460375" cy="527050"/>
                </a:xfrm>
                <a:custGeom>
                  <a:avLst/>
                  <a:gdLst>
                    <a:gd name="T0" fmla="*/ 0 w 2608"/>
                    <a:gd name="T1" fmla="*/ 0 h 2984"/>
                    <a:gd name="T2" fmla="*/ 2608 w 2608"/>
                    <a:gd name="T3" fmla="*/ 0 h 2984"/>
                    <a:gd name="T4" fmla="*/ 2608 w 2608"/>
                    <a:gd name="T5" fmla="*/ 2512 h 2984"/>
                    <a:gd name="T6" fmla="*/ 2605 w 2608"/>
                    <a:gd name="T7" fmla="*/ 2547 h 2984"/>
                    <a:gd name="T8" fmla="*/ 2595 w 2608"/>
                    <a:gd name="T9" fmla="*/ 2582 h 2984"/>
                    <a:gd name="T10" fmla="*/ 2577 w 2608"/>
                    <a:gd name="T11" fmla="*/ 2615 h 2984"/>
                    <a:gd name="T12" fmla="*/ 2553 w 2608"/>
                    <a:gd name="T13" fmla="*/ 2648 h 2984"/>
                    <a:gd name="T14" fmla="*/ 2523 w 2608"/>
                    <a:gd name="T15" fmla="*/ 2680 h 2984"/>
                    <a:gd name="T16" fmla="*/ 2487 w 2608"/>
                    <a:gd name="T17" fmla="*/ 2711 h 2984"/>
                    <a:gd name="T18" fmla="*/ 2446 w 2608"/>
                    <a:gd name="T19" fmla="*/ 2741 h 2984"/>
                    <a:gd name="T20" fmla="*/ 2399 w 2608"/>
                    <a:gd name="T21" fmla="*/ 2769 h 2984"/>
                    <a:gd name="T22" fmla="*/ 2346 w 2608"/>
                    <a:gd name="T23" fmla="*/ 2795 h 2984"/>
                    <a:gd name="T24" fmla="*/ 2289 w 2608"/>
                    <a:gd name="T25" fmla="*/ 2822 h 2984"/>
                    <a:gd name="T26" fmla="*/ 2226 w 2608"/>
                    <a:gd name="T27" fmla="*/ 2846 h 2984"/>
                    <a:gd name="T28" fmla="*/ 2160 w 2608"/>
                    <a:gd name="T29" fmla="*/ 2868 h 2984"/>
                    <a:gd name="T30" fmla="*/ 2089 w 2608"/>
                    <a:gd name="T31" fmla="*/ 2889 h 2984"/>
                    <a:gd name="T32" fmla="*/ 2014 w 2608"/>
                    <a:gd name="T33" fmla="*/ 2908 h 2984"/>
                    <a:gd name="T34" fmla="*/ 1936 w 2608"/>
                    <a:gd name="T35" fmla="*/ 2925 h 2984"/>
                    <a:gd name="T36" fmla="*/ 1854 w 2608"/>
                    <a:gd name="T37" fmla="*/ 2940 h 2984"/>
                    <a:gd name="T38" fmla="*/ 1769 w 2608"/>
                    <a:gd name="T39" fmla="*/ 2953 h 2984"/>
                    <a:gd name="T40" fmla="*/ 1681 w 2608"/>
                    <a:gd name="T41" fmla="*/ 2964 h 2984"/>
                    <a:gd name="T42" fmla="*/ 1590 w 2608"/>
                    <a:gd name="T43" fmla="*/ 2972 h 2984"/>
                    <a:gd name="T44" fmla="*/ 1497 w 2608"/>
                    <a:gd name="T45" fmla="*/ 2979 h 2984"/>
                    <a:gd name="T46" fmla="*/ 1402 w 2608"/>
                    <a:gd name="T47" fmla="*/ 2983 h 2984"/>
                    <a:gd name="T48" fmla="*/ 1304 w 2608"/>
                    <a:gd name="T49" fmla="*/ 2984 h 2984"/>
                    <a:gd name="T50" fmla="*/ 1304 w 2608"/>
                    <a:gd name="T51" fmla="*/ 2984 h 2984"/>
                    <a:gd name="T52" fmla="*/ 1302 w 2608"/>
                    <a:gd name="T53" fmla="*/ 2984 h 2984"/>
                    <a:gd name="T54" fmla="*/ 1287 w 2608"/>
                    <a:gd name="T55" fmla="*/ 2984 h 2984"/>
                    <a:gd name="T56" fmla="*/ 1287 w 2608"/>
                    <a:gd name="T57" fmla="*/ 2984 h 2984"/>
                    <a:gd name="T58" fmla="*/ 1190 w 2608"/>
                    <a:gd name="T59" fmla="*/ 2982 h 2984"/>
                    <a:gd name="T60" fmla="*/ 1096 w 2608"/>
                    <a:gd name="T61" fmla="*/ 2978 h 2984"/>
                    <a:gd name="T62" fmla="*/ 1005 w 2608"/>
                    <a:gd name="T63" fmla="*/ 2971 h 2984"/>
                    <a:gd name="T64" fmla="*/ 915 w 2608"/>
                    <a:gd name="T65" fmla="*/ 2962 h 2984"/>
                    <a:gd name="T66" fmla="*/ 828 w 2608"/>
                    <a:gd name="T67" fmla="*/ 2952 h 2984"/>
                    <a:gd name="T68" fmla="*/ 744 w 2608"/>
                    <a:gd name="T69" fmla="*/ 2938 h 2984"/>
                    <a:gd name="T70" fmla="*/ 663 w 2608"/>
                    <a:gd name="T71" fmla="*/ 2922 h 2984"/>
                    <a:gd name="T72" fmla="*/ 586 w 2608"/>
                    <a:gd name="T73" fmla="*/ 2905 h 2984"/>
                    <a:gd name="T74" fmla="*/ 513 w 2608"/>
                    <a:gd name="T75" fmla="*/ 2887 h 2984"/>
                    <a:gd name="T76" fmla="*/ 442 w 2608"/>
                    <a:gd name="T77" fmla="*/ 2866 h 2984"/>
                    <a:gd name="T78" fmla="*/ 377 w 2608"/>
                    <a:gd name="T79" fmla="*/ 2844 h 2984"/>
                    <a:gd name="T80" fmla="*/ 316 w 2608"/>
                    <a:gd name="T81" fmla="*/ 2820 h 2984"/>
                    <a:gd name="T82" fmla="*/ 259 w 2608"/>
                    <a:gd name="T83" fmla="*/ 2793 h 2984"/>
                    <a:gd name="T84" fmla="*/ 208 w 2608"/>
                    <a:gd name="T85" fmla="*/ 2767 h 2984"/>
                    <a:gd name="T86" fmla="*/ 162 w 2608"/>
                    <a:gd name="T87" fmla="*/ 2739 h 2984"/>
                    <a:gd name="T88" fmla="*/ 120 w 2608"/>
                    <a:gd name="T89" fmla="*/ 2710 h 2984"/>
                    <a:gd name="T90" fmla="*/ 85 w 2608"/>
                    <a:gd name="T91" fmla="*/ 2678 h 2984"/>
                    <a:gd name="T92" fmla="*/ 55 w 2608"/>
                    <a:gd name="T93" fmla="*/ 2647 h 2984"/>
                    <a:gd name="T94" fmla="*/ 32 w 2608"/>
                    <a:gd name="T95" fmla="*/ 2614 h 2984"/>
                    <a:gd name="T96" fmla="*/ 15 w 2608"/>
                    <a:gd name="T97" fmla="*/ 2581 h 2984"/>
                    <a:gd name="T98" fmla="*/ 5 w 2608"/>
                    <a:gd name="T99" fmla="*/ 2546 h 2984"/>
                    <a:gd name="T100" fmla="*/ 0 w 2608"/>
                    <a:gd name="T101" fmla="*/ 2512 h 2984"/>
                    <a:gd name="T102" fmla="*/ 0 w 2608"/>
                    <a:gd name="T10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608" h="2984">
                      <a:moveTo>
                        <a:pt x="0" y="0"/>
                      </a:moveTo>
                      <a:lnTo>
                        <a:pt x="2608" y="0"/>
                      </a:lnTo>
                      <a:lnTo>
                        <a:pt x="2608" y="2512"/>
                      </a:lnTo>
                      <a:lnTo>
                        <a:pt x="2605" y="2547"/>
                      </a:lnTo>
                      <a:lnTo>
                        <a:pt x="2595" y="2582"/>
                      </a:lnTo>
                      <a:lnTo>
                        <a:pt x="2577" y="2615"/>
                      </a:lnTo>
                      <a:lnTo>
                        <a:pt x="2553" y="2648"/>
                      </a:lnTo>
                      <a:lnTo>
                        <a:pt x="2523" y="2680"/>
                      </a:lnTo>
                      <a:lnTo>
                        <a:pt x="2487" y="2711"/>
                      </a:lnTo>
                      <a:lnTo>
                        <a:pt x="2446" y="2741"/>
                      </a:lnTo>
                      <a:lnTo>
                        <a:pt x="2399" y="2769"/>
                      </a:lnTo>
                      <a:lnTo>
                        <a:pt x="2346" y="2795"/>
                      </a:lnTo>
                      <a:lnTo>
                        <a:pt x="2289" y="2822"/>
                      </a:lnTo>
                      <a:lnTo>
                        <a:pt x="2226" y="2846"/>
                      </a:lnTo>
                      <a:lnTo>
                        <a:pt x="2160" y="2868"/>
                      </a:lnTo>
                      <a:lnTo>
                        <a:pt x="2089" y="2889"/>
                      </a:lnTo>
                      <a:lnTo>
                        <a:pt x="2014" y="2908"/>
                      </a:lnTo>
                      <a:lnTo>
                        <a:pt x="1936" y="2925"/>
                      </a:lnTo>
                      <a:lnTo>
                        <a:pt x="1854" y="2940"/>
                      </a:lnTo>
                      <a:lnTo>
                        <a:pt x="1769" y="2953"/>
                      </a:lnTo>
                      <a:lnTo>
                        <a:pt x="1681" y="2964"/>
                      </a:lnTo>
                      <a:lnTo>
                        <a:pt x="1590" y="2972"/>
                      </a:lnTo>
                      <a:lnTo>
                        <a:pt x="1497" y="2979"/>
                      </a:lnTo>
                      <a:lnTo>
                        <a:pt x="1402" y="2983"/>
                      </a:lnTo>
                      <a:lnTo>
                        <a:pt x="1304" y="2984"/>
                      </a:lnTo>
                      <a:lnTo>
                        <a:pt x="1304" y="2984"/>
                      </a:lnTo>
                      <a:lnTo>
                        <a:pt x="1302" y="2984"/>
                      </a:lnTo>
                      <a:lnTo>
                        <a:pt x="1287" y="2984"/>
                      </a:lnTo>
                      <a:lnTo>
                        <a:pt x="1287" y="2984"/>
                      </a:lnTo>
                      <a:lnTo>
                        <a:pt x="1190" y="2982"/>
                      </a:lnTo>
                      <a:lnTo>
                        <a:pt x="1096" y="2978"/>
                      </a:lnTo>
                      <a:lnTo>
                        <a:pt x="1005" y="2971"/>
                      </a:lnTo>
                      <a:lnTo>
                        <a:pt x="915" y="2962"/>
                      </a:lnTo>
                      <a:lnTo>
                        <a:pt x="828" y="2952"/>
                      </a:lnTo>
                      <a:lnTo>
                        <a:pt x="744" y="2938"/>
                      </a:lnTo>
                      <a:lnTo>
                        <a:pt x="663" y="2922"/>
                      </a:lnTo>
                      <a:lnTo>
                        <a:pt x="586" y="2905"/>
                      </a:lnTo>
                      <a:lnTo>
                        <a:pt x="513" y="2887"/>
                      </a:lnTo>
                      <a:lnTo>
                        <a:pt x="442" y="2866"/>
                      </a:lnTo>
                      <a:lnTo>
                        <a:pt x="377" y="2844"/>
                      </a:lnTo>
                      <a:lnTo>
                        <a:pt x="316" y="2820"/>
                      </a:lnTo>
                      <a:lnTo>
                        <a:pt x="259" y="2793"/>
                      </a:lnTo>
                      <a:lnTo>
                        <a:pt x="208" y="2767"/>
                      </a:lnTo>
                      <a:lnTo>
                        <a:pt x="162" y="2739"/>
                      </a:lnTo>
                      <a:lnTo>
                        <a:pt x="120" y="2710"/>
                      </a:lnTo>
                      <a:lnTo>
                        <a:pt x="85" y="2678"/>
                      </a:lnTo>
                      <a:lnTo>
                        <a:pt x="55" y="2647"/>
                      </a:lnTo>
                      <a:lnTo>
                        <a:pt x="32" y="2614"/>
                      </a:lnTo>
                      <a:lnTo>
                        <a:pt x="15" y="2581"/>
                      </a:lnTo>
                      <a:lnTo>
                        <a:pt x="5" y="2546"/>
                      </a:lnTo>
                      <a:lnTo>
                        <a:pt x="0" y="25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99C6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 dirty="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BE2960D2-A5B9-47D0-B7DC-43B24D840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238" y="4383088"/>
                  <a:ext cx="233363" cy="527050"/>
                </a:xfrm>
                <a:custGeom>
                  <a:avLst/>
                  <a:gdLst>
                    <a:gd name="T0" fmla="*/ 0 w 1321"/>
                    <a:gd name="T1" fmla="*/ 0 h 2984"/>
                    <a:gd name="T2" fmla="*/ 1321 w 1321"/>
                    <a:gd name="T3" fmla="*/ 0 h 2984"/>
                    <a:gd name="T4" fmla="*/ 1321 w 1321"/>
                    <a:gd name="T5" fmla="*/ 2512 h 2984"/>
                    <a:gd name="T6" fmla="*/ 1318 w 1321"/>
                    <a:gd name="T7" fmla="*/ 2547 h 2984"/>
                    <a:gd name="T8" fmla="*/ 1308 w 1321"/>
                    <a:gd name="T9" fmla="*/ 2582 h 2984"/>
                    <a:gd name="T10" fmla="*/ 1290 w 1321"/>
                    <a:gd name="T11" fmla="*/ 2615 h 2984"/>
                    <a:gd name="T12" fmla="*/ 1266 w 1321"/>
                    <a:gd name="T13" fmla="*/ 2648 h 2984"/>
                    <a:gd name="T14" fmla="*/ 1236 w 1321"/>
                    <a:gd name="T15" fmla="*/ 2680 h 2984"/>
                    <a:gd name="T16" fmla="*/ 1200 w 1321"/>
                    <a:gd name="T17" fmla="*/ 2711 h 2984"/>
                    <a:gd name="T18" fmla="*/ 1159 w 1321"/>
                    <a:gd name="T19" fmla="*/ 2740 h 2984"/>
                    <a:gd name="T20" fmla="*/ 1112 w 1321"/>
                    <a:gd name="T21" fmla="*/ 2769 h 2984"/>
                    <a:gd name="T22" fmla="*/ 1058 w 1321"/>
                    <a:gd name="T23" fmla="*/ 2795 h 2984"/>
                    <a:gd name="T24" fmla="*/ 1002 w 1321"/>
                    <a:gd name="T25" fmla="*/ 2822 h 2984"/>
                    <a:gd name="T26" fmla="*/ 939 w 1321"/>
                    <a:gd name="T27" fmla="*/ 2846 h 2984"/>
                    <a:gd name="T28" fmla="*/ 873 w 1321"/>
                    <a:gd name="T29" fmla="*/ 2868 h 2984"/>
                    <a:gd name="T30" fmla="*/ 802 w 1321"/>
                    <a:gd name="T31" fmla="*/ 2889 h 2984"/>
                    <a:gd name="T32" fmla="*/ 727 w 1321"/>
                    <a:gd name="T33" fmla="*/ 2908 h 2984"/>
                    <a:gd name="T34" fmla="*/ 649 w 1321"/>
                    <a:gd name="T35" fmla="*/ 2925 h 2984"/>
                    <a:gd name="T36" fmla="*/ 567 w 1321"/>
                    <a:gd name="T37" fmla="*/ 2940 h 2984"/>
                    <a:gd name="T38" fmla="*/ 482 w 1321"/>
                    <a:gd name="T39" fmla="*/ 2953 h 2984"/>
                    <a:gd name="T40" fmla="*/ 394 w 1321"/>
                    <a:gd name="T41" fmla="*/ 2964 h 2984"/>
                    <a:gd name="T42" fmla="*/ 303 w 1321"/>
                    <a:gd name="T43" fmla="*/ 2972 h 2984"/>
                    <a:gd name="T44" fmla="*/ 210 w 1321"/>
                    <a:gd name="T45" fmla="*/ 2979 h 2984"/>
                    <a:gd name="T46" fmla="*/ 115 w 1321"/>
                    <a:gd name="T47" fmla="*/ 2983 h 2984"/>
                    <a:gd name="T48" fmla="*/ 17 w 1321"/>
                    <a:gd name="T49" fmla="*/ 2984 h 2984"/>
                    <a:gd name="T50" fmla="*/ 0 w 1321"/>
                    <a:gd name="T51" fmla="*/ 2984 h 2984"/>
                    <a:gd name="T52" fmla="*/ 0 w 1321"/>
                    <a:gd name="T5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21" h="2984">
                      <a:moveTo>
                        <a:pt x="0" y="0"/>
                      </a:moveTo>
                      <a:lnTo>
                        <a:pt x="1321" y="0"/>
                      </a:lnTo>
                      <a:lnTo>
                        <a:pt x="1321" y="2512"/>
                      </a:lnTo>
                      <a:lnTo>
                        <a:pt x="1318" y="2547"/>
                      </a:lnTo>
                      <a:lnTo>
                        <a:pt x="1308" y="2582"/>
                      </a:lnTo>
                      <a:lnTo>
                        <a:pt x="1290" y="2615"/>
                      </a:lnTo>
                      <a:lnTo>
                        <a:pt x="1266" y="2648"/>
                      </a:lnTo>
                      <a:lnTo>
                        <a:pt x="1236" y="2680"/>
                      </a:lnTo>
                      <a:lnTo>
                        <a:pt x="1200" y="2711"/>
                      </a:lnTo>
                      <a:lnTo>
                        <a:pt x="1159" y="2740"/>
                      </a:lnTo>
                      <a:lnTo>
                        <a:pt x="1112" y="2769"/>
                      </a:lnTo>
                      <a:lnTo>
                        <a:pt x="1058" y="2795"/>
                      </a:lnTo>
                      <a:lnTo>
                        <a:pt x="1002" y="2822"/>
                      </a:lnTo>
                      <a:lnTo>
                        <a:pt x="939" y="2846"/>
                      </a:lnTo>
                      <a:lnTo>
                        <a:pt x="873" y="2868"/>
                      </a:lnTo>
                      <a:lnTo>
                        <a:pt x="802" y="2889"/>
                      </a:lnTo>
                      <a:lnTo>
                        <a:pt x="727" y="2908"/>
                      </a:lnTo>
                      <a:lnTo>
                        <a:pt x="649" y="2925"/>
                      </a:lnTo>
                      <a:lnTo>
                        <a:pt x="567" y="2940"/>
                      </a:lnTo>
                      <a:lnTo>
                        <a:pt x="482" y="2953"/>
                      </a:lnTo>
                      <a:lnTo>
                        <a:pt x="394" y="2964"/>
                      </a:lnTo>
                      <a:lnTo>
                        <a:pt x="303" y="2972"/>
                      </a:lnTo>
                      <a:lnTo>
                        <a:pt x="210" y="2979"/>
                      </a:lnTo>
                      <a:lnTo>
                        <a:pt x="115" y="2983"/>
                      </a:lnTo>
                      <a:lnTo>
                        <a:pt x="17" y="2984"/>
                      </a:lnTo>
                      <a:lnTo>
                        <a:pt x="0" y="2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EB6DA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2319D0AD-40D0-4820-B0C2-BC864E497E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225" y="4300538"/>
                  <a:ext cx="460375" cy="166688"/>
                </a:xfrm>
                <a:custGeom>
                  <a:avLst/>
                  <a:gdLst>
                    <a:gd name="T0" fmla="*/ 1305 w 2606"/>
                    <a:gd name="T1" fmla="*/ 0 h 945"/>
                    <a:gd name="T2" fmla="*/ 1495 w 2606"/>
                    <a:gd name="T3" fmla="*/ 5 h 945"/>
                    <a:gd name="T4" fmla="*/ 1679 w 2606"/>
                    <a:gd name="T5" fmla="*/ 20 h 945"/>
                    <a:gd name="T6" fmla="*/ 1852 w 2606"/>
                    <a:gd name="T7" fmla="*/ 44 h 945"/>
                    <a:gd name="T8" fmla="*/ 2012 w 2606"/>
                    <a:gd name="T9" fmla="*/ 76 h 945"/>
                    <a:gd name="T10" fmla="*/ 2158 w 2606"/>
                    <a:gd name="T11" fmla="*/ 116 h 945"/>
                    <a:gd name="T12" fmla="*/ 2287 w 2606"/>
                    <a:gd name="T13" fmla="*/ 162 h 945"/>
                    <a:gd name="T14" fmla="*/ 2397 w 2606"/>
                    <a:gd name="T15" fmla="*/ 215 h 945"/>
                    <a:gd name="T16" fmla="*/ 2485 w 2606"/>
                    <a:gd name="T17" fmla="*/ 273 h 945"/>
                    <a:gd name="T18" fmla="*/ 2551 w 2606"/>
                    <a:gd name="T19" fmla="*/ 336 h 945"/>
                    <a:gd name="T20" fmla="*/ 2593 w 2606"/>
                    <a:gd name="T21" fmla="*/ 402 h 945"/>
                    <a:gd name="T22" fmla="*/ 2606 w 2606"/>
                    <a:gd name="T23" fmla="*/ 472 h 945"/>
                    <a:gd name="T24" fmla="*/ 2593 w 2606"/>
                    <a:gd name="T25" fmla="*/ 541 h 945"/>
                    <a:gd name="T26" fmla="*/ 2551 w 2606"/>
                    <a:gd name="T27" fmla="*/ 608 h 945"/>
                    <a:gd name="T28" fmla="*/ 2485 w 2606"/>
                    <a:gd name="T29" fmla="*/ 671 h 945"/>
                    <a:gd name="T30" fmla="*/ 2397 w 2606"/>
                    <a:gd name="T31" fmla="*/ 729 h 945"/>
                    <a:gd name="T32" fmla="*/ 2287 w 2606"/>
                    <a:gd name="T33" fmla="*/ 782 h 945"/>
                    <a:gd name="T34" fmla="*/ 2158 w 2606"/>
                    <a:gd name="T35" fmla="*/ 828 h 945"/>
                    <a:gd name="T36" fmla="*/ 2012 w 2606"/>
                    <a:gd name="T37" fmla="*/ 868 h 945"/>
                    <a:gd name="T38" fmla="*/ 1852 w 2606"/>
                    <a:gd name="T39" fmla="*/ 901 h 945"/>
                    <a:gd name="T40" fmla="*/ 1679 w 2606"/>
                    <a:gd name="T41" fmla="*/ 925 h 945"/>
                    <a:gd name="T42" fmla="*/ 1495 w 2606"/>
                    <a:gd name="T43" fmla="*/ 939 h 945"/>
                    <a:gd name="T44" fmla="*/ 1302 w 2606"/>
                    <a:gd name="T45" fmla="*/ 945 h 945"/>
                    <a:gd name="T46" fmla="*/ 1110 w 2606"/>
                    <a:gd name="T47" fmla="*/ 939 h 945"/>
                    <a:gd name="T48" fmla="*/ 926 w 2606"/>
                    <a:gd name="T49" fmla="*/ 925 h 945"/>
                    <a:gd name="T50" fmla="*/ 754 w 2606"/>
                    <a:gd name="T51" fmla="*/ 901 h 945"/>
                    <a:gd name="T52" fmla="*/ 593 w 2606"/>
                    <a:gd name="T53" fmla="*/ 868 h 945"/>
                    <a:gd name="T54" fmla="*/ 448 w 2606"/>
                    <a:gd name="T55" fmla="*/ 828 h 945"/>
                    <a:gd name="T56" fmla="*/ 319 w 2606"/>
                    <a:gd name="T57" fmla="*/ 782 h 945"/>
                    <a:gd name="T58" fmla="*/ 209 w 2606"/>
                    <a:gd name="T59" fmla="*/ 729 h 945"/>
                    <a:gd name="T60" fmla="*/ 120 w 2606"/>
                    <a:gd name="T61" fmla="*/ 671 h 945"/>
                    <a:gd name="T62" fmla="*/ 54 w 2606"/>
                    <a:gd name="T63" fmla="*/ 608 h 945"/>
                    <a:gd name="T64" fmla="*/ 13 w 2606"/>
                    <a:gd name="T65" fmla="*/ 541 h 945"/>
                    <a:gd name="T66" fmla="*/ 0 w 2606"/>
                    <a:gd name="T67" fmla="*/ 472 h 945"/>
                    <a:gd name="T68" fmla="*/ 13 w 2606"/>
                    <a:gd name="T69" fmla="*/ 402 h 945"/>
                    <a:gd name="T70" fmla="*/ 54 w 2606"/>
                    <a:gd name="T71" fmla="*/ 336 h 945"/>
                    <a:gd name="T72" fmla="*/ 120 w 2606"/>
                    <a:gd name="T73" fmla="*/ 273 h 945"/>
                    <a:gd name="T74" fmla="*/ 209 w 2606"/>
                    <a:gd name="T75" fmla="*/ 215 h 945"/>
                    <a:gd name="T76" fmla="*/ 319 w 2606"/>
                    <a:gd name="T77" fmla="*/ 162 h 945"/>
                    <a:gd name="T78" fmla="*/ 448 w 2606"/>
                    <a:gd name="T79" fmla="*/ 116 h 945"/>
                    <a:gd name="T80" fmla="*/ 593 w 2606"/>
                    <a:gd name="T81" fmla="*/ 76 h 945"/>
                    <a:gd name="T82" fmla="*/ 754 w 2606"/>
                    <a:gd name="T83" fmla="*/ 44 h 945"/>
                    <a:gd name="T84" fmla="*/ 926 w 2606"/>
                    <a:gd name="T85" fmla="*/ 20 h 945"/>
                    <a:gd name="T86" fmla="*/ 1110 w 2606"/>
                    <a:gd name="T87" fmla="*/ 5 h 945"/>
                    <a:gd name="T88" fmla="*/ 1300 w 2606"/>
                    <a:gd name="T89" fmla="*/ 0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606" h="945">
                      <a:moveTo>
                        <a:pt x="1300" y="0"/>
                      </a:moveTo>
                      <a:lnTo>
                        <a:pt x="1305" y="0"/>
                      </a:lnTo>
                      <a:lnTo>
                        <a:pt x="1400" y="1"/>
                      </a:lnTo>
                      <a:lnTo>
                        <a:pt x="1495" y="5"/>
                      </a:lnTo>
                      <a:lnTo>
                        <a:pt x="1588" y="12"/>
                      </a:lnTo>
                      <a:lnTo>
                        <a:pt x="1679" y="20"/>
                      </a:lnTo>
                      <a:lnTo>
                        <a:pt x="1767" y="30"/>
                      </a:lnTo>
                      <a:lnTo>
                        <a:pt x="1852" y="44"/>
                      </a:lnTo>
                      <a:lnTo>
                        <a:pt x="1934" y="59"/>
                      </a:lnTo>
                      <a:lnTo>
                        <a:pt x="2012" y="76"/>
                      </a:lnTo>
                      <a:lnTo>
                        <a:pt x="2087" y="95"/>
                      </a:lnTo>
                      <a:lnTo>
                        <a:pt x="2158" y="116"/>
                      </a:lnTo>
                      <a:lnTo>
                        <a:pt x="2224" y="138"/>
                      </a:lnTo>
                      <a:lnTo>
                        <a:pt x="2287" y="162"/>
                      </a:lnTo>
                      <a:lnTo>
                        <a:pt x="2344" y="187"/>
                      </a:lnTo>
                      <a:lnTo>
                        <a:pt x="2397" y="215"/>
                      </a:lnTo>
                      <a:lnTo>
                        <a:pt x="2444" y="243"/>
                      </a:lnTo>
                      <a:lnTo>
                        <a:pt x="2485" y="273"/>
                      </a:lnTo>
                      <a:lnTo>
                        <a:pt x="2521" y="304"/>
                      </a:lnTo>
                      <a:lnTo>
                        <a:pt x="2551" y="336"/>
                      </a:lnTo>
                      <a:lnTo>
                        <a:pt x="2575" y="369"/>
                      </a:lnTo>
                      <a:lnTo>
                        <a:pt x="2593" y="402"/>
                      </a:lnTo>
                      <a:lnTo>
                        <a:pt x="2603" y="437"/>
                      </a:lnTo>
                      <a:lnTo>
                        <a:pt x="2606" y="472"/>
                      </a:lnTo>
                      <a:lnTo>
                        <a:pt x="2603" y="507"/>
                      </a:lnTo>
                      <a:lnTo>
                        <a:pt x="2593" y="541"/>
                      </a:lnTo>
                      <a:lnTo>
                        <a:pt x="2575" y="576"/>
                      </a:lnTo>
                      <a:lnTo>
                        <a:pt x="2551" y="608"/>
                      </a:lnTo>
                      <a:lnTo>
                        <a:pt x="2521" y="640"/>
                      </a:lnTo>
                      <a:lnTo>
                        <a:pt x="2485" y="671"/>
                      </a:lnTo>
                      <a:lnTo>
                        <a:pt x="2444" y="701"/>
                      </a:lnTo>
                      <a:lnTo>
                        <a:pt x="2397" y="729"/>
                      </a:lnTo>
                      <a:lnTo>
                        <a:pt x="2344" y="756"/>
                      </a:lnTo>
                      <a:lnTo>
                        <a:pt x="2287" y="782"/>
                      </a:lnTo>
                      <a:lnTo>
                        <a:pt x="2224" y="806"/>
                      </a:lnTo>
                      <a:lnTo>
                        <a:pt x="2158" y="828"/>
                      </a:lnTo>
                      <a:lnTo>
                        <a:pt x="2087" y="849"/>
                      </a:lnTo>
                      <a:lnTo>
                        <a:pt x="2012" y="868"/>
                      </a:lnTo>
                      <a:lnTo>
                        <a:pt x="1934" y="885"/>
                      </a:lnTo>
                      <a:lnTo>
                        <a:pt x="1852" y="901"/>
                      </a:lnTo>
                      <a:lnTo>
                        <a:pt x="1767" y="913"/>
                      </a:lnTo>
                      <a:lnTo>
                        <a:pt x="1679" y="925"/>
                      </a:lnTo>
                      <a:lnTo>
                        <a:pt x="1588" y="933"/>
                      </a:lnTo>
                      <a:lnTo>
                        <a:pt x="1495" y="939"/>
                      </a:lnTo>
                      <a:lnTo>
                        <a:pt x="1400" y="943"/>
                      </a:lnTo>
                      <a:lnTo>
                        <a:pt x="1302" y="945"/>
                      </a:lnTo>
                      <a:lnTo>
                        <a:pt x="1205" y="943"/>
                      </a:lnTo>
                      <a:lnTo>
                        <a:pt x="1110" y="939"/>
                      </a:lnTo>
                      <a:lnTo>
                        <a:pt x="1016" y="933"/>
                      </a:lnTo>
                      <a:lnTo>
                        <a:pt x="926" y="925"/>
                      </a:lnTo>
                      <a:lnTo>
                        <a:pt x="838" y="913"/>
                      </a:lnTo>
                      <a:lnTo>
                        <a:pt x="754" y="901"/>
                      </a:lnTo>
                      <a:lnTo>
                        <a:pt x="671" y="885"/>
                      </a:lnTo>
                      <a:lnTo>
                        <a:pt x="593" y="868"/>
                      </a:lnTo>
                      <a:lnTo>
                        <a:pt x="518" y="849"/>
                      </a:lnTo>
                      <a:lnTo>
                        <a:pt x="448" y="828"/>
                      </a:lnTo>
                      <a:lnTo>
                        <a:pt x="381" y="806"/>
                      </a:lnTo>
                      <a:lnTo>
                        <a:pt x="319" y="782"/>
                      </a:lnTo>
                      <a:lnTo>
                        <a:pt x="261" y="756"/>
                      </a:lnTo>
                      <a:lnTo>
                        <a:pt x="209" y="729"/>
                      </a:lnTo>
                      <a:lnTo>
                        <a:pt x="162" y="701"/>
                      </a:lnTo>
                      <a:lnTo>
                        <a:pt x="120" y="671"/>
                      </a:lnTo>
                      <a:lnTo>
                        <a:pt x="84" y="640"/>
                      </a:lnTo>
                      <a:lnTo>
                        <a:pt x="54" y="608"/>
                      </a:lnTo>
                      <a:lnTo>
                        <a:pt x="31" y="576"/>
                      </a:lnTo>
                      <a:lnTo>
                        <a:pt x="13" y="541"/>
                      </a:lnTo>
                      <a:lnTo>
                        <a:pt x="3" y="507"/>
                      </a:lnTo>
                      <a:lnTo>
                        <a:pt x="0" y="472"/>
                      </a:lnTo>
                      <a:lnTo>
                        <a:pt x="3" y="437"/>
                      </a:lnTo>
                      <a:lnTo>
                        <a:pt x="13" y="402"/>
                      </a:lnTo>
                      <a:lnTo>
                        <a:pt x="31" y="369"/>
                      </a:lnTo>
                      <a:lnTo>
                        <a:pt x="54" y="336"/>
                      </a:lnTo>
                      <a:lnTo>
                        <a:pt x="84" y="304"/>
                      </a:lnTo>
                      <a:lnTo>
                        <a:pt x="120" y="273"/>
                      </a:lnTo>
                      <a:lnTo>
                        <a:pt x="162" y="243"/>
                      </a:lnTo>
                      <a:lnTo>
                        <a:pt x="209" y="215"/>
                      </a:lnTo>
                      <a:lnTo>
                        <a:pt x="261" y="187"/>
                      </a:lnTo>
                      <a:lnTo>
                        <a:pt x="319" y="162"/>
                      </a:lnTo>
                      <a:lnTo>
                        <a:pt x="381" y="138"/>
                      </a:lnTo>
                      <a:lnTo>
                        <a:pt x="448" y="116"/>
                      </a:lnTo>
                      <a:lnTo>
                        <a:pt x="518" y="95"/>
                      </a:lnTo>
                      <a:lnTo>
                        <a:pt x="593" y="76"/>
                      </a:lnTo>
                      <a:lnTo>
                        <a:pt x="671" y="59"/>
                      </a:lnTo>
                      <a:lnTo>
                        <a:pt x="754" y="44"/>
                      </a:lnTo>
                      <a:lnTo>
                        <a:pt x="838" y="30"/>
                      </a:lnTo>
                      <a:lnTo>
                        <a:pt x="926" y="20"/>
                      </a:lnTo>
                      <a:lnTo>
                        <a:pt x="1016" y="12"/>
                      </a:lnTo>
                      <a:lnTo>
                        <a:pt x="1110" y="5"/>
                      </a:lnTo>
                      <a:lnTo>
                        <a:pt x="1205" y="1"/>
                      </a:lnTo>
                      <a:lnTo>
                        <a:pt x="13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  <p:sp>
              <p:nvSpPr>
                <p:cNvPr id="41" name="Freeform 9">
                  <a:extLst>
                    <a:ext uri="{FF2B5EF4-FFF2-40B4-BE49-F238E27FC236}">
                      <a16:creationId xmlns:a16="http://schemas.microsoft.com/office/drawing/2014/main" id="{0F5A5A09-9C53-4ACF-A16E-9683703ADE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109538"/>
                </a:xfrm>
                <a:custGeom>
                  <a:avLst/>
                  <a:gdLst>
                    <a:gd name="T0" fmla="*/ 1126 w 2074"/>
                    <a:gd name="T1" fmla="*/ 2 h 623"/>
                    <a:gd name="T2" fmla="*/ 1298 w 2074"/>
                    <a:gd name="T3" fmla="*/ 10 h 623"/>
                    <a:gd name="T4" fmla="*/ 1459 w 2074"/>
                    <a:gd name="T5" fmla="*/ 27 h 623"/>
                    <a:gd name="T6" fmla="*/ 1608 w 2074"/>
                    <a:gd name="T7" fmla="*/ 52 h 623"/>
                    <a:gd name="T8" fmla="*/ 1740 w 2074"/>
                    <a:gd name="T9" fmla="*/ 83 h 623"/>
                    <a:gd name="T10" fmla="*/ 1853 w 2074"/>
                    <a:gd name="T11" fmla="*/ 120 h 623"/>
                    <a:gd name="T12" fmla="*/ 1946 w 2074"/>
                    <a:gd name="T13" fmla="*/ 162 h 623"/>
                    <a:gd name="T14" fmla="*/ 2016 w 2074"/>
                    <a:gd name="T15" fmla="*/ 208 h 623"/>
                    <a:gd name="T16" fmla="*/ 2058 w 2074"/>
                    <a:gd name="T17" fmla="*/ 259 h 623"/>
                    <a:gd name="T18" fmla="*/ 2074 w 2074"/>
                    <a:gd name="T19" fmla="*/ 312 h 623"/>
                    <a:gd name="T20" fmla="*/ 2058 w 2074"/>
                    <a:gd name="T21" fmla="*/ 366 h 623"/>
                    <a:gd name="T22" fmla="*/ 2016 w 2074"/>
                    <a:gd name="T23" fmla="*/ 416 h 623"/>
                    <a:gd name="T24" fmla="*/ 1946 w 2074"/>
                    <a:gd name="T25" fmla="*/ 462 h 623"/>
                    <a:gd name="T26" fmla="*/ 1853 w 2074"/>
                    <a:gd name="T27" fmla="*/ 504 h 623"/>
                    <a:gd name="T28" fmla="*/ 1740 w 2074"/>
                    <a:gd name="T29" fmla="*/ 541 h 623"/>
                    <a:gd name="T30" fmla="*/ 1608 w 2074"/>
                    <a:gd name="T31" fmla="*/ 572 h 623"/>
                    <a:gd name="T32" fmla="*/ 1459 w 2074"/>
                    <a:gd name="T33" fmla="*/ 597 h 623"/>
                    <a:gd name="T34" fmla="*/ 1298 w 2074"/>
                    <a:gd name="T35" fmla="*/ 614 h 623"/>
                    <a:gd name="T36" fmla="*/ 1126 w 2074"/>
                    <a:gd name="T37" fmla="*/ 622 h 623"/>
                    <a:gd name="T38" fmla="*/ 947 w 2074"/>
                    <a:gd name="T39" fmla="*/ 622 h 623"/>
                    <a:gd name="T40" fmla="*/ 775 w 2074"/>
                    <a:gd name="T41" fmla="*/ 614 h 623"/>
                    <a:gd name="T42" fmla="*/ 613 w 2074"/>
                    <a:gd name="T43" fmla="*/ 597 h 623"/>
                    <a:gd name="T44" fmla="*/ 466 w 2074"/>
                    <a:gd name="T45" fmla="*/ 572 h 623"/>
                    <a:gd name="T46" fmla="*/ 334 w 2074"/>
                    <a:gd name="T47" fmla="*/ 541 h 623"/>
                    <a:gd name="T48" fmla="*/ 219 w 2074"/>
                    <a:gd name="T49" fmla="*/ 504 h 623"/>
                    <a:gd name="T50" fmla="*/ 127 w 2074"/>
                    <a:gd name="T51" fmla="*/ 462 h 623"/>
                    <a:gd name="T52" fmla="*/ 58 w 2074"/>
                    <a:gd name="T53" fmla="*/ 416 h 623"/>
                    <a:gd name="T54" fmla="*/ 14 w 2074"/>
                    <a:gd name="T55" fmla="*/ 366 h 623"/>
                    <a:gd name="T56" fmla="*/ 0 w 2074"/>
                    <a:gd name="T57" fmla="*/ 312 h 623"/>
                    <a:gd name="T58" fmla="*/ 14 w 2074"/>
                    <a:gd name="T59" fmla="*/ 259 h 623"/>
                    <a:gd name="T60" fmla="*/ 58 w 2074"/>
                    <a:gd name="T61" fmla="*/ 208 h 623"/>
                    <a:gd name="T62" fmla="*/ 127 w 2074"/>
                    <a:gd name="T63" fmla="*/ 162 h 623"/>
                    <a:gd name="T64" fmla="*/ 219 w 2074"/>
                    <a:gd name="T65" fmla="*/ 120 h 623"/>
                    <a:gd name="T66" fmla="*/ 334 w 2074"/>
                    <a:gd name="T67" fmla="*/ 83 h 623"/>
                    <a:gd name="T68" fmla="*/ 466 w 2074"/>
                    <a:gd name="T69" fmla="*/ 52 h 623"/>
                    <a:gd name="T70" fmla="*/ 613 w 2074"/>
                    <a:gd name="T71" fmla="*/ 27 h 623"/>
                    <a:gd name="T72" fmla="*/ 775 w 2074"/>
                    <a:gd name="T73" fmla="*/ 10 h 623"/>
                    <a:gd name="T74" fmla="*/ 947 w 2074"/>
                    <a:gd name="T75" fmla="*/ 2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74" h="62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9"/>
                      </a:lnTo>
                      <a:lnTo>
                        <a:pt x="2058" y="366"/>
                      </a:lnTo>
                      <a:lnTo>
                        <a:pt x="2041" y="391"/>
                      </a:lnTo>
                      <a:lnTo>
                        <a:pt x="2016" y="416"/>
                      </a:lnTo>
                      <a:lnTo>
                        <a:pt x="1984" y="439"/>
                      </a:lnTo>
                      <a:lnTo>
                        <a:pt x="1946" y="462"/>
                      </a:lnTo>
                      <a:lnTo>
                        <a:pt x="1902" y="484"/>
                      </a:lnTo>
                      <a:lnTo>
                        <a:pt x="1853" y="504"/>
                      </a:lnTo>
                      <a:lnTo>
                        <a:pt x="1799" y="524"/>
                      </a:lnTo>
                      <a:lnTo>
                        <a:pt x="1740" y="541"/>
                      </a:lnTo>
                      <a:lnTo>
                        <a:pt x="1676" y="557"/>
                      </a:lnTo>
                      <a:lnTo>
                        <a:pt x="1608" y="572"/>
                      </a:lnTo>
                      <a:lnTo>
                        <a:pt x="1536" y="585"/>
                      </a:lnTo>
                      <a:lnTo>
                        <a:pt x="1459" y="597"/>
                      </a:lnTo>
                      <a:lnTo>
                        <a:pt x="1381" y="606"/>
                      </a:lnTo>
                      <a:lnTo>
                        <a:pt x="1298" y="614"/>
                      </a:lnTo>
                      <a:lnTo>
                        <a:pt x="1213" y="619"/>
                      </a:lnTo>
                      <a:lnTo>
                        <a:pt x="1126" y="622"/>
                      </a:lnTo>
                      <a:lnTo>
                        <a:pt x="1036" y="623"/>
                      </a:lnTo>
                      <a:lnTo>
                        <a:pt x="947" y="622"/>
                      </a:lnTo>
                      <a:lnTo>
                        <a:pt x="859" y="619"/>
                      </a:lnTo>
                      <a:lnTo>
                        <a:pt x="775" y="614"/>
                      </a:lnTo>
                      <a:lnTo>
                        <a:pt x="693" y="606"/>
                      </a:lnTo>
                      <a:lnTo>
                        <a:pt x="613" y="597"/>
                      </a:lnTo>
                      <a:lnTo>
                        <a:pt x="538" y="585"/>
                      </a:lnTo>
                      <a:lnTo>
                        <a:pt x="466" y="572"/>
                      </a:lnTo>
                      <a:lnTo>
                        <a:pt x="397" y="557"/>
                      </a:lnTo>
                      <a:lnTo>
                        <a:pt x="334" y="541"/>
                      </a:lnTo>
                      <a:lnTo>
                        <a:pt x="274" y="524"/>
                      </a:lnTo>
                      <a:lnTo>
                        <a:pt x="219" y="504"/>
                      </a:lnTo>
                      <a:lnTo>
                        <a:pt x="170" y="484"/>
                      </a:lnTo>
                      <a:lnTo>
                        <a:pt x="127" y="462"/>
                      </a:lnTo>
                      <a:lnTo>
                        <a:pt x="90" y="439"/>
                      </a:lnTo>
                      <a:lnTo>
                        <a:pt x="58" y="416"/>
                      </a:lnTo>
                      <a:lnTo>
                        <a:pt x="33" y="391"/>
                      </a:lnTo>
                      <a:lnTo>
                        <a:pt x="14" y="366"/>
                      </a:lnTo>
                      <a:lnTo>
                        <a:pt x="4" y="339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0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8BBF0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  <p:sp>
              <p:nvSpPr>
                <p:cNvPr id="42" name="Freeform 10">
                  <a:extLst>
                    <a:ext uri="{FF2B5EF4-FFF2-40B4-BE49-F238E27FC236}">
                      <a16:creationId xmlns:a16="http://schemas.microsoft.com/office/drawing/2014/main" id="{D268B691-B1F7-419F-86B9-35A15FF0B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88900"/>
                </a:xfrm>
                <a:custGeom>
                  <a:avLst/>
                  <a:gdLst>
                    <a:gd name="T0" fmla="*/ 1126 w 2074"/>
                    <a:gd name="T1" fmla="*/ 2 h 503"/>
                    <a:gd name="T2" fmla="*/ 1298 w 2074"/>
                    <a:gd name="T3" fmla="*/ 10 h 503"/>
                    <a:gd name="T4" fmla="*/ 1459 w 2074"/>
                    <a:gd name="T5" fmla="*/ 27 h 503"/>
                    <a:gd name="T6" fmla="*/ 1608 w 2074"/>
                    <a:gd name="T7" fmla="*/ 52 h 503"/>
                    <a:gd name="T8" fmla="*/ 1740 w 2074"/>
                    <a:gd name="T9" fmla="*/ 83 h 503"/>
                    <a:gd name="T10" fmla="*/ 1853 w 2074"/>
                    <a:gd name="T11" fmla="*/ 120 h 503"/>
                    <a:gd name="T12" fmla="*/ 1946 w 2074"/>
                    <a:gd name="T13" fmla="*/ 162 h 503"/>
                    <a:gd name="T14" fmla="*/ 2016 w 2074"/>
                    <a:gd name="T15" fmla="*/ 208 h 503"/>
                    <a:gd name="T16" fmla="*/ 2058 w 2074"/>
                    <a:gd name="T17" fmla="*/ 259 h 503"/>
                    <a:gd name="T18" fmla="*/ 2074 w 2074"/>
                    <a:gd name="T19" fmla="*/ 312 h 503"/>
                    <a:gd name="T20" fmla="*/ 2058 w 2074"/>
                    <a:gd name="T21" fmla="*/ 364 h 503"/>
                    <a:gd name="T22" fmla="*/ 2016 w 2074"/>
                    <a:gd name="T23" fmla="*/ 415 h 503"/>
                    <a:gd name="T24" fmla="*/ 1947 w 2074"/>
                    <a:gd name="T25" fmla="*/ 461 h 503"/>
                    <a:gd name="T26" fmla="*/ 1856 w 2074"/>
                    <a:gd name="T27" fmla="*/ 503 h 503"/>
                    <a:gd name="T28" fmla="*/ 1731 w 2074"/>
                    <a:gd name="T29" fmla="*/ 462 h 503"/>
                    <a:gd name="T30" fmla="*/ 1582 w 2074"/>
                    <a:gd name="T31" fmla="*/ 428 h 503"/>
                    <a:gd name="T32" fmla="*/ 1414 w 2074"/>
                    <a:gd name="T33" fmla="*/ 402 h 503"/>
                    <a:gd name="T34" fmla="*/ 1232 w 2074"/>
                    <a:gd name="T35" fmla="*/ 386 h 503"/>
                    <a:gd name="T36" fmla="*/ 1036 w 2074"/>
                    <a:gd name="T37" fmla="*/ 381 h 503"/>
                    <a:gd name="T38" fmla="*/ 842 w 2074"/>
                    <a:gd name="T39" fmla="*/ 386 h 503"/>
                    <a:gd name="T40" fmla="*/ 658 w 2074"/>
                    <a:gd name="T41" fmla="*/ 402 h 503"/>
                    <a:gd name="T42" fmla="*/ 491 w 2074"/>
                    <a:gd name="T43" fmla="*/ 428 h 503"/>
                    <a:gd name="T44" fmla="*/ 343 w 2074"/>
                    <a:gd name="T45" fmla="*/ 462 h 503"/>
                    <a:gd name="T46" fmla="*/ 217 w 2074"/>
                    <a:gd name="T47" fmla="*/ 503 h 503"/>
                    <a:gd name="T48" fmla="*/ 125 w 2074"/>
                    <a:gd name="T49" fmla="*/ 461 h 503"/>
                    <a:gd name="T50" fmla="*/ 57 w 2074"/>
                    <a:gd name="T51" fmla="*/ 415 h 503"/>
                    <a:gd name="T52" fmla="*/ 14 w 2074"/>
                    <a:gd name="T53" fmla="*/ 364 h 503"/>
                    <a:gd name="T54" fmla="*/ 0 w 2074"/>
                    <a:gd name="T55" fmla="*/ 312 h 503"/>
                    <a:gd name="T56" fmla="*/ 14 w 2074"/>
                    <a:gd name="T57" fmla="*/ 259 h 503"/>
                    <a:gd name="T58" fmla="*/ 58 w 2074"/>
                    <a:gd name="T59" fmla="*/ 208 h 503"/>
                    <a:gd name="T60" fmla="*/ 127 w 2074"/>
                    <a:gd name="T61" fmla="*/ 162 h 503"/>
                    <a:gd name="T62" fmla="*/ 219 w 2074"/>
                    <a:gd name="T63" fmla="*/ 120 h 503"/>
                    <a:gd name="T64" fmla="*/ 334 w 2074"/>
                    <a:gd name="T65" fmla="*/ 83 h 503"/>
                    <a:gd name="T66" fmla="*/ 466 w 2074"/>
                    <a:gd name="T67" fmla="*/ 52 h 503"/>
                    <a:gd name="T68" fmla="*/ 613 w 2074"/>
                    <a:gd name="T69" fmla="*/ 27 h 503"/>
                    <a:gd name="T70" fmla="*/ 775 w 2074"/>
                    <a:gd name="T71" fmla="*/ 10 h 503"/>
                    <a:gd name="T72" fmla="*/ 947 w 2074"/>
                    <a:gd name="T73" fmla="*/ 2 h 5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4" h="50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8"/>
                      </a:lnTo>
                      <a:lnTo>
                        <a:pt x="2058" y="364"/>
                      </a:lnTo>
                      <a:lnTo>
                        <a:pt x="2041" y="390"/>
                      </a:lnTo>
                      <a:lnTo>
                        <a:pt x="2016" y="415"/>
                      </a:lnTo>
                      <a:lnTo>
                        <a:pt x="1985" y="438"/>
                      </a:lnTo>
                      <a:lnTo>
                        <a:pt x="1947" y="461"/>
                      </a:lnTo>
                      <a:lnTo>
                        <a:pt x="1905" y="482"/>
                      </a:lnTo>
                      <a:lnTo>
                        <a:pt x="1856" y="503"/>
                      </a:lnTo>
                      <a:lnTo>
                        <a:pt x="1797" y="481"/>
                      </a:lnTo>
                      <a:lnTo>
                        <a:pt x="1731" y="462"/>
                      </a:lnTo>
                      <a:lnTo>
                        <a:pt x="1658" y="444"/>
                      </a:lnTo>
                      <a:lnTo>
                        <a:pt x="1582" y="428"/>
                      </a:lnTo>
                      <a:lnTo>
                        <a:pt x="1500" y="414"/>
                      </a:lnTo>
                      <a:lnTo>
                        <a:pt x="1414" y="402"/>
                      </a:lnTo>
                      <a:lnTo>
                        <a:pt x="1325" y="394"/>
                      </a:lnTo>
                      <a:lnTo>
                        <a:pt x="1232" y="386"/>
                      </a:lnTo>
                      <a:lnTo>
                        <a:pt x="1136" y="382"/>
                      </a:lnTo>
                      <a:lnTo>
                        <a:pt x="1036" y="381"/>
                      </a:lnTo>
                      <a:lnTo>
                        <a:pt x="938" y="382"/>
                      </a:lnTo>
                      <a:lnTo>
                        <a:pt x="842" y="386"/>
                      </a:lnTo>
                      <a:lnTo>
                        <a:pt x="748" y="394"/>
                      </a:lnTo>
                      <a:lnTo>
                        <a:pt x="658" y="402"/>
                      </a:lnTo>
                      <a:lnTo>
                        <a:pt x="572" y="414"/>
                      </a:lnTo>
                      <a:lnTo>
                        <a:pt x="491" y="428"/>
                      </a:lnTo>
                      <a:lnTo>
                        <a:pt x="414" y="444"/>
                      </a:lnTo>
                      <a:lnTo>
                        <a:pt x="343" y="462"/>
                      </a:lnTo>
                      <a:lnTo>
                        <a:pt x="277" y="481"/>
                      </a:lnTo>
                      <a:lnTo>
                        <a:pt x="217" y="503"/>
                      </a:lnTo>
                      <a:lnTo>
                        <a:pt x="168" y="482"/>
                      </a:lnTo>
                      <a:lnTo>
                        <a:pt x="125" y="461"/>
                      </a:lnTo>
                      <a:lnTo>
                        <a:pt x="89" y="438"/>
                      </a:lnTo>
                      <a:lnTo>
                        <a:pt x="57" y="415"/>
                      </a:lnTo>
                      <a:lnTo>
                        <a:pt x="32" y="390"/>
                      </a:lnTo>
                      <a:lnTo>
                        <a:pt x="14" y="364"/>
                      </a:lnTo>
                      <a:lnTo>
                        <a:pt x="4" y="338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1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B2D12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A5A82ED-DC27-438E-82A0-25D61BE721F2}"/>
                  </a:ext>
                </a:extLst>
              </p:cNvPr>
              <p:cNvSpPr/>
              <p:nvPr/>
            </p:nvSpPr>
            <p:spPr>
              <a:xfrm>
                <a:off x="5998859" y="4727276"/>
                <a:ext cx="177322" cy="12908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defTabSz="914367"/>
                <a:r>
                  <a:rPr lang="en-US" sz="1600" b="1" spc="-50" dirty="0">
                    <a:solidFill>
                      <a:prstClr val="white"/>
                    </a:solidFill>
                    <a:latin typeface="Segoe UI Semilight"/>
                  </a:rPr>
                  <a:t>SQL</a:t>
                </a:r>
                <a:endParaRPr lang="en-US" sz="2000" b="1" spc="-50" dirty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B9B2533-EE14-45FF-8691-1C9495A25806}"/>
                </a:ext>
              </a:extLst>
            </p:cNvPr>
            <p:cNvGrpSpPr/>
            <p:nvPr/>
          </p:nvGrpSpPr>
          <p:grpSpPr>
            <a:xfrm>
              <a:off x="3357485" y="2974013"/>
              <a:ext cx="580747" cy="318039"/>
              <a:chOff x="4445521" y="4254303"/>
              <a:chExt cx="1149940" cy="629751"/>
            </a:xfrm>
          </p:grpSpPr>
          <p:sp>
            <p:nvSpPr>
              <p:cNvPr id="34" name="Oval 209">
                <a:extLst>
                  <a:ext uri="{FF2B5EF4-FFF2-40B4-BE49-F238E27FC236}">
                    <a16:creationId xmlns:a16="http://schemas.microsoft.com/office/drawing/2014/main" id="{B08CBBA5-3C46-4128-A420-A45580506C4C}"/>
                  </a:ext>
                </a:extLst>
              </p:cNvPr>
              <p:cNvSpPr/>
              <p:nvPr/>
            </p:nvSpPr>
            <p:spPr bwMode="auto">
              <a:xfrm>
                <a:off x="4454970" y="4254303"/>
                <a:ext cx="1140491" cy="629751"/>
              </a:xfrm>
              <a:custGeom>
                <a:avLst/>
                <a:gdLst/>
                <a:ahLst/>
                <a:cxnLst/>
                <a:rect l="l" t="t" r="r" b="b"/>
                <a:pathLst>
                  <a:path w="3499493" h="2054868">
                    <a:moveTo>
                      <a:pt x="1951464" y="0"/>
                    </a:moveTo>
                    <a:cubicBezTo>
                      <a:pt x="2462838" y="0"/>
                      <a:pt x="2877388" y="395874"/>
                      <a:pt x="2877388" y="884210"/>
                    </a:cubicBezTo>
                    <a:cubicBezTo>
                      <a:pt x="2877388" y="918469"/>
                      <a:pt x="2875348" y="952273"/>
                      <a:pt x="2870875" y="985457"/>
                    </a:cubicBezTo>
                    <a:cubicBezTo>
                      <a:pt x="2899773" y="978985"/>
                      <a:pt x="2929730" y="976444"/>
                      <a:pt x="2960281" y="976444"/>
                    </a:cubicBezTo>
                    <a:cubicBezTo>
                      <a:pt x="3258080" y="976444"/>
                      <a:pt x="3499493" y="1217857"/>
                      <a:pt x="3499493" y="1515656"/>
                    </a:cubicBezTo>
                    <a:cubicBezTo>
                      <a:pt x="3499493" y="1813455"/>
                      <a:pt x="3258080" y="2054868"/>
                      <a:pt x="2960281" y="2054868"/>
                    </a:cubicBezTo>
                    <a:lnTo>
                      <a:pt x="2928952" y="2052151"/>
                    </a:lnTo>
                    <a:lnTo>
                      <a:pt x="509786" y="2052151"/>
                    </a:lnTo>
                    <a:cubicBezTo>
                      <a:pt x="494036" y="2052151"/>
                      <a:pt x="479849" y="2045457"/>
                      <a:pt x="470177" y="2034517"/>
                    </a:cubicBezTo>
                    <a:cubicBezTo>
                      <a:pt x="204777" y="1999829"/>
                      <a:pt x="0" y="1750739"/>
                      <a:pt x="0" y="1449039"/>
                    </a:cubicBezTo>
                    <a:cubicBezTo>
                      <a:pt x="0" y="1152224"/>
                      <a:pt x="198199" y="906330"/>
                      <a:pt x="457331" y="864986"/>
                    </a:cubicBezTo>
                    <a:cubicBezTo>
                      <a:pt x="465918" y="656655"/>
                      <a:pt x="637955" y="490895"/>
                      <a:pt x="848708" y="490895"/>
                    </a:cubicBezTo>
                    <a:cubicBezTo>
                      <a:pt x="938214" y="490895"/>
                      <a:pt x="1020736" y="520793"/>
                      <a:pt x="1085920" y="572346"/>
                    </a:cubicBezTo>
                    <a:cubicBezTo>
                      <a:pt x="1217075" y="237711"/>
                      <a:pt x="1555199" y="0"/>
                      <a:pt x="1951464" y="0"/>
                    </a:cubicBezTo>
                    <a:close/>
                  </a:path>
                </a:pathLst>
              </a:custGeom>
              <a:solidFill>
                <a:srgbClr val="61ADD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4892" tIns="47447" rIns="47447" bIns="9489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48569"/>
                <a:endParaRPr lang="en-US" sz="2000" spc="-52" dirty="0" err="1">
                  <a:solidFill>
                    <a:srgbClr val="B4009E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Freeform 291">
                <a:extLst>
                  <a:ext uri="{FF2B5EF4-FFF2-40B4-BE49-F238E27FC236}">
                    <a16:creationId xmlns:a16="http://schemas.microsoft.com/office/drawing/2014/main" id="{39BBF4C0-A51B-42D4-87C6-F595F461FBF5}"/>
                  </a:ext>
                </a:extLst>
              </p:cNvPr>
              <p:cNvSpPr/>
              <p:nvPr/>
            </p:nvSpPr>
            <p:spPr bwMode="auto">
              <a:xfrm>
                <a:off x="4445521" y="4254303"/>
                <a:ext cx="969146" cy="629751"/>
              </a:xfrm>
              <a:custGeom>
                <a:avLst/>
                <a:gdLst>
                  <a:gd name="connsiteX0" fmla="*/ 954551 w 969146"/>
                  <a:gd name="connsiteY0" fmla="*/ 628919 h 629751"/>
                  <a:gd name="connsiteX1" fmla="*/ 969146 w 969146"/>
                  <a:gd name="connsiteY1" fmla="*/ 628919 h 629751"/>
                  <a:gd name="connsiteX2" fmla="*/ 964761 w 969146"/>
                  <a:gd name="connsiteY2" fmla="*/ 629751 h 629751"/>
                  <a:gd name="connsiteX3" fmla="*/ 635986 w 969146"/>
                  <a:gd name="connsiteY3" fmla="*/ 0 h 629751"/>
                  <a:gd name="connsiteX4" fmla="*/ 753445 w 969146"/>
                  <a:gd name="connsiteY4" fmla="*/ 21295 h 629751"/>
                  <a:gd name="connsiteX5" fmla="*/ 791135 w 969146"/>
                  <a:gd name="connsiteY5" fmla="*/ 39666 h 629751"/>
                  <a:gd name="connsiteX6" fmla="*/ 769766 w 969146"/>
                  <a:gd name="connsiteY6" fmla="*/ 49245 h 629751"/>
                  <a:gd name="connsiteX7" fmla="*/ 661124 w 969146"/>
                  <a:gd name="connsiteY7" fmla="*/ 175406 h 629751"/>
                  <a:gd name="connsiteX8" fmla="*/ 583817 w 969146"/>
                  <a:gd name="connsiteY8" fmla="*/ 150444 h 629751"/>
                  <a:gd name="connsiteX9" fmla="*/ 456266 w 969146"/>
                  <a:gd name="connsiteY9" fmla="*/ 265091 h 629751"/>
                  <a:gd name="connsiteX10" fmla="*/ 307221 w 969146"/>
                  <a:gd name="connsiteY10" fmla="*/ 444084 h 629751"/>
                  <a:gd name="connsiteX11" fmla="*/ 460453 w 969146"/>
                  <a:gd name="connsiteY11" fmla="*/ 623514 h 629751"/>
                  <a:gd name="connsiteX12" fmla="*/ 473361 w 969146"/>
                  <a:gd name="connsiteY12" fmla="*/ 628919 h 629751"/>
                  <a:gd name="connsiteX13" fmla="*/ 166140 w 969146"/>
                  <a:gd name="connsiteY13" fmla="*/ 628919 h 629751"/>
                  <a:gd name="connsiteX14" fmla="*/ 153232 w 969146"/>
                  <a:gd name="connsiteY14" fmla="*/ 623514 h 629751"/>
                  <a:gd name="connsiteX15" fmla="*/ 0 w 969146"/>
                  <a:gd name="connsiteY15" fmla="*/ 444084 h 629751"/>
                  <a:gd name="connsiteX16" fmla="*/ 149045 w 969146"/>
                  <a:gd name="connsiteY16" fmla="*/ 265091 h 629751"/>
                  <a:gd name="connsiteX17" fmla="*/ 276596 w 969146"/>
                  <a:gd name="connsiteY17" fmla="*/ 150444 h 629751"/>
                  <a:gd name="connsiteX18" fmla="*/ 353903 w 969146"/>
                  <a:gd name="connsiteY18" fmla="*/ 175406 h 629751"/>
                  <a:gd name="connsiteX19" fmla="*/ 635986 w 969146"/>
                  <a:gd name="connsiteY19" fmla="*/ 0 h 62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69146" h="629751">
                    <a:moveTo>
                      <a:pt x="954551" y="628919"/>
                    </a:moveTo>
                    <a:lnTo>
                      <a:pt x="969146" y="628919"/>
                    </a:lnTo>
                    <a:lnTo>
                      <a:pt x="964761" y="629751"/>
                    </a:lnTo>
                    <a:close/>
                    <a:moveTo>
                      <a:pt x="635986" y="0"/>
                    </a:moveTo>
                    <a:cubicBezTo>
                      <a:pt x="677650" y="0"/>
                      <a:pt x="717343" y="7583"/>
                      <a:pt x="753445" y="21295"/>
                    </a:cubicBezTo>
                    <a:lnTo>
                      <a:pt x="791135" y="39666"/>
                    </a:lnTo>
                    <a:lnTo>
                      <a:pt x="769766" y="49245"/>
                    </a:lnTo>
                    <a:cubicBezTo>
                      <a:pt x="720731" y="80277"/>
                      <a:pt x="682496" y="124129"/>
                      <a:pt x="661124" y="175406"/>
                    </a:cubicBezTo>
                    <a:cubicBezTo>
                      <a:pt x="639881" y="159607"/>
                      <a:pt x="612987" y="150444"/>
                      <a:pt x="583817" y="150444"/>
                    </a:cubicBezTo>
                    <a:cubicBezTo>
                      <a:pt x="515132" y="150444"/>
                      <a:pt x="459065" y="201244"/>
                      <a:pt x="456266" y="265091"/>
                    </a:cubicBezTo>
                    <a:cubicBezTo>
                      <a:pt x="371815" y="277761"/>
                      <a:pt x="307221" y="353120"/>
                      <a:pt x="307221" y="444084"/>
                    </a:cubicBezTo>
                    <a:cubicBezTo>
                      <a:pt x="307221" y="536545"/>
                      <a:pt x="373958" y="612884"/>
                      <a:pt x="460453" y="623514"/>
                    </a:cubicBezTo>
                    <a:cubicBezTo>
                      <a:pt x="463605" y="626867"/>
                      <a:pt x="468228" y="628919"/>
                      <a:pt x="473361" y="628919"/>
                    </a:cubicBezTo>
                    <a:lnTo>
                      <a:pt x="166140" y="628919"/>
                    </a:lnTo>
                    <a:cubicBezTo>
                      <a:pt x="161007" y="628919"/>
                      <a:pt x="156384" y="626867"/>
                      <a:pt x="153232" y="623514"/>
                    </a:cubicBezTo>
                    <a:cubicBezTo>
                      <a:pt x="66737" y="612884"/>
                      <a:pt x="0" y="536545"/>
                      <a:pt x="0" y="444084"/>
                    </a:cubicBezTo>
                    <a:cubicBezTo>
                      <a:pt x="0" y="353120"/>
                      <a:pt x="64594" y="277761"/>
                      <a:pt x="149045" y="265091"/>
                    </a:cubicBezTo>
                    <a:cubicBezTo>
                      <a:pt x="151844" y="201244"/>
                      <a:pt x="207911" y="150444"/>
                      <a:pt x="276596" y="150444"/>
                    </a:cubicBezTo>
                    <a:cubicBezTo>
                      <a:pt x="305766" y="150444"/>
                      <a:pt x="332660" y="159607"/>
                      <a:pt x="353903" y="175406"/>
                    </a:cubicBezTo>
                    <a:cubicBezTo>
                      <a:pt x="396647" y="72851"/>
                      <a:pt x="506842" y="0"/>
                      <a:pt x="635986" y="0"/>
                    </a:cubicBezTo>
                    <a:close/>
                  </a:path>
                </a:pathLst>
              </a:custGeom>
              <a:solidFill>
                <a:srgbClr val="7AC3E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4892" tIns="47447" rIns="47447" bIns="9489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48569"/>
                <a:endParaRPr lang="en-US" sz="2000" spc="-52" dirty="0" err="1">
                  <a:solidFill>
                    <a:srgbClr val="B4009E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3BD0D4-350A-446D-99E0-7CB9FE433F9C}"/>
              </a:ext>
            </a:extLst>
          </p:cNvPr>
          <p:cNvGrpSpPr/>
          <p:nvPr/>
        </p:nvGrpSpPr>
        <p:grpSpPr>
          <a:xfrm>
            <a:off x="7257617" y="4069687"/>
            <a:ext cx="1096595" cy="952409"/>
            <a:chOff x="2317532" y="-4150064"/>
            <a:chExt cx="458787" cy="398463"/>
          </a:xfrm>
          <a:solidFill>
            <a:srgbClr val="3898C6"/>
          </a:solidFill>
        </p:grpSpPr>
        <p:sp>
          <p:nvSpPr>
            <p:cNvPr id="44" name="Freeform 185">
              <a:extLst>
                <a:ext uri="{FF2B5EF4-FFF2-40B4-BE49-F238E27FC236}">
                  <a16:creationId xmlns:a16="http://schemas.microsoft.com/office/drawing/2014/main" id="{32A8A4DA-7498-43BB-93FE-AADDE79BA1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7532" y="-4150064"/>
              <a:ext cx="458787" cy="398463"/>
            </a:xfrm>
            <a:custGeom>
              <a:avLst/>
              <a:gdLst>
                <a:gd name="T0" fmla="*/ 463 w 617"/>
                <a:gd name="T1" fmla="*/ 0 h 534"/>
                <a:gd name="T2" fmla="*/ 154 w 617"/>
                <a:gd name="T3" fmla="*/ 0 h 534"/>
                <a:gd name="T4" fmla="*/ 0 w 617"/>
                <a:gd name="T5" fmla="*/ 267 h 534"/>
                <a:gd name="T6" fmla="*/ 154 w 617"/>
                <a:gd name="T7" fmla="*/ 534 h 534"/>
                <a:gd name="T8" fmla="*/ 463 w 617"/>
                <a:gd name="T9" fmla="*/ 534 h 534"/>
                <a:gd name="T10" fmla="*/ 617 w 617"/>
                <a:gd name="T11" fmla="*/ 267 h 534"/>
                <a:gd name="T12" fmla="*/ 463 w 617"/>
                <a:gd name="T13" fmla="*/ 0 h 534"/>
                <a:gd name="T14" fmla="*/ 464 w 617"/>
                <a:gd name="T15" fmla="*/ 386 h 534"/>
                <a:gd name="T16" fmla="*/ 422 w 617"/>
                <a:gd name="T17" fmla="*/ 428 h 534"/>
                <a:gd name="T18" fmla="*/ 195 w 617"/>
                <a:gd name="T19" fmla="*/ 428 h 534"/>
                <a:gd name="T20" fmla="*/ 154 w 617"/>
                <a:gd name="T21" fmla="*/ 386 h 534"/>
                <a:gd name="T22" fmla="*/ 154 w 617"/>
                <a:gd name="T23" fmla="*/ 147 h 534"/>
                <a:gd name="T24" fmla="*/ 195 w 617"/>
                <a:gd name="T25" fmla="*/ 106 h 534"/>
                <a:gd name="T26" fmla="*/ 363 w 617"/>
                <a:gd name="T27" fmla="*/ 106 h 534"/>
                <a:gd name="T28" fmla="*/ 395 w 617"/>
                <a:gd name="T29" fmla="*/ 106 h 534"/>
                <a:gd name="T30" fmla="*/ 399 w 617"/>
                <a:gd name="T31" fmla="*/ 106 h 534"/>
                <a:gd name="T32" fmla="*/ 464 w 617"/>
                <a:gd name="T33" fmla="*/ 169 h 534"/>
                <a:gd name="T34" fmla="*/ 464 w 617"/>
                <a:gd name="T35" fmla="*/ 386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7" h="534">
                  <a:moveTo>
                    <a:pt x="463" y="0"/>
                  </a:moveTo>
                  <a:lnTo>
                    <a:pt x="154" y="0"/>
                  </a:lnTo>
                  <a:lnTo>
                    <a:pt x="0" y="267"/>
                  </a:lnTo>
                  <a:lnTo>
                    <a:pt x="154" y="534"/>
                  </a:lnTo>
                  <a:lnTo>
                    <a:pt x="463" y="534"/>
                  </a:lnTo>
                  <a:lnTo>
                    <a:pt x="617" y="267"/>
                  </a:lnTo>
                  <a:lnTo>
                    <a:pt x="463" y="0"/>
                  </a:lnTo>
                  <a:close/>
                  <a:moveTo>
                    <a:pt x="464" y="386"/>
                  </a:moveTo>
                  <a:cubicBezTo>
                    <a:pt x="464" y="409"/>
                    <a:pt x="445" y="428"/>
                    <a:pt x="422" y="428"/>
                  </a:cubicBezTo>
                  <a:lnTo>
                    <a:pt x="195" y="428"/>
                  </a:lnTo>
                  <a:cubicBezTo>
                    <a:pt x="172" y="428"/>
                    <a:pt x="154" y="409"/>
                    <a:pt x="154" y="386"/>
                  </a:cubicBezTo>
                  <a:lnTo>
                    <a:pt x="154" y="147"/>
                  </a:lnTo>
                  <a:cubicBezTo>
                    <a:pt x="154" y="124"/>
                    <a:pt x="172" y="106"/>
                    <a:pt x="195" y="106"/>
                  </a:cubicBezTo>
                  <a:lnTo>
                    <a:pt x="363" y="106"/>
                  </a:lnTo>
                  <a:cubicBezTo>
                    <a:pt x="380" y="106"/>
                    <a:pt x="395" y="106"/>
                    <a:pt x="395" y="106"/>
                  </a:cubicBezTo>
                  <a:lnTo>
                    <a:pt x="399" y="106"/>
                  </a:lnTo>
                  <a:lnTo>
                    <a:pt x="464" y="169"/>
                  </a:lnTo>
                  <a:lnTo>
                    <a:pt x="464" y="38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5" name="Freeform 186">
              <a:extLst>
                <a:ext uri="{FF2B5EF4-FFF2-40B4-BE49-F238E27FC236}">
                  <a16:creationId xmlns:a16="http://schemas.microsoft.com/office/drawing/2014/main" id="{CE570FAA-33C1-4C01-A999-F21C5D43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619" y="-3927814"/>
              <a:ext cx="20637" cy="47625"/>
            </a:xfrm>
            <a:custGeom>
              <a:avLst/>
              <a:gdLst>
                <a:gd name="T0" fmla="*/ 27 w 28"/>
                <a:gd name="T1" fmla="*/ 13 h 64"/>
                <a:gd name="T2" fmla="*/ 25 w 28"/>
                <a:gd name="T3" fmla="*/ 6 h 64"/>
                <a:gd name="T4" fmla="*/ 22 w 28"/>
                <a:gd name="T5" fmla="*/ 2 h 64"/>
                <a:gd name="T6" fmla="*/ 19 w 28"/>
                <a:gd name="T7" fmla="*/ 0 h 64"/>
                <a:gd name="T8" fmla="*/ 14 w 28"/>
                <a:gd name="T9" fmla="*/ 0 h 64"/>
                <a:gd name="T10" fmla="*/ 7 w 28"/>
                <a:gd name="T11" fmla="*/ 2 h 64"/>
                <a:gd name="T12" fmla="*/ 3 w 28"/>
                <a:gd name="T13" fmla="*/ 8 h 64"/>
                <a:gd name="T14" fmla="*/ 1 w 28"/>
                <a:gd name="T15" fmla="*/ 18 h 64"/>
                <a:gd name="T16" fmla="*/ 0 w 28"/>
                <a:gd name="T17" fmla="*/ 32 h 64"/>
                <a:gd name="T18" fmla="*/ 1 w 28"/>
                <a:gd name="T19" fmla="*/ 48 h 64"/>
                <a:gd name="T20" fmla="*/ 3 w 28"/>
                <a:gd name="T21" fmla="*/ 58 h 64"/>
                <a:gd name="T22" fmla="*/ 8 w 28"/>
                <a:gd name="T23" fmla="*/ 63 h 64"/>
                <a:gd name="T24" fmla="*/ 14 w 28"/>
                <a:gd name="T25" fmla="*/ 64 h 64"/>
                <a:gd name="T26" fmla="*/ 19 w 28"/>
                <a:gd name="T27" fmla="*/ 64 h 64"/>
                <a:gd name="T28" fmla="*/ 22 w 28"/>
                <a:gd name="T29" fmla="*/ 61 h 64"/>
                <a:gd name="T30" fmla="*/ 25 w 28"/>
                <a:gd name="T31" fmla="*/ 57 h 64"/>
                <a:gd name="T32" fmla="*/ 27 w 28"/>
                <a:gd name="T33" fmla="*/ 50 h 64"/>
                <a:gd name="T34" fmla="*/ 28 w 28"/>
                <a:gd name="T35" fmla="*/ 42 h 64"/>
                <a:gd name="T36" fmla="*/ 28 w 28"/>
                <a:gd name="T37" fmla="*/ 33 h 64"/>
                <a:gd name="T38" fmla="*/ 28 w 28"/>
                <a:gd name="T39" fmla="*/ 21 h 64"/>
                <a:gd name="T40" fmla="*/ 27 w 28"/>
                <a:gd name="T41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64">
                  <a:moveTo>
                    <a:pt x="27" y="13"/>
                  </a:moveTo>
                  <a:cubicBezTo>
                    <a:pt x="26" y="10"/>
                    <a:pt x="25" y="8"/>
                    <a:pt x="25" y="6"/>
                  </a:cubicBezTo>
                  <a:cubicBezTo>
                    <a:pt x="24" y="5"/>
                    <a:pt x="23" y="3"/>
                    <a:pt x="22" y="2"/>
                  </a:cubicBezTo>
                  <a:cubicBezTo>
                    <a:pt x="21" y="1"/>
                    <a:pt x="20" y="1"/>
                    <a:pt x="19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2" y="0"/>
                    <a:pt x="9" y="0"/>
                    <a:pt x="7" y="2"/>
                  </a:cubicBezTo>
                  <a:cubicBezTo>
                    <a:pt x="6" y="3"/>
                    <a:pt x="4" y="5"/>
                    <a:pt x="3" y="8"/>
                  </a:cubicBezTo>
                  <a:cubicBezTo>
                    <a:pt x="2" y="10"/>
                    <a:pt x="1" y="14"/>
                    <a:pt x="1" y="18"/>
                  </a:cubicBezTo>
                  <a:cubicBezTo>
                    <a:pt x="1" y="22"/>
                    <a:pt x="0" y="26"/>
                    <a:pt x="0" y="32"/>
                  </a:cubicBezTo>
                  <a:cubicBezTo>
                    <a:pt x="0" y="38"/>
                    <a:pt x="1" y="43"/>
                    <a:pt x="1" y="48"/>
                  </a:cubicBezTo>
                  <a:cubicBezTo>
                    <a:pt x="2" y="52"/>
                    <a:pt x="2" y="55"/>
                    <a:pt x="3" y="58"/>
                  </a:cubicBezTo>
                  <a:cubicBezTo>
                    <a:pt x="5" y="60"/>
                    <a:pt x="6" y="62"/>
                    <a:pt x="8" y="63"/>
                  </a:cubicBezTo>
                  <a:cubicBezTo>
                    <a:pt x="9" y="64"/>
                    <a:pt x="12" y="64"/>
                    <a:pt x="14" y="64"/>
                  </a:cubicBezTo>
                  <a:cubicBezTo>
                    <a:pt x="16" y="64"/>
                    <a:pt x="17" y="64"/>
                    <a:pt x="19" y="64"/>
                  </a:cubicBezTo>
                  <a:cubicBezTo>
                    <a:pt x="20" y="63"/>
                    <a:pt x="21" y="62"/>
                    <a:pt x="22" y="61"/>
                  </a:cubicBezTo>
                  <a:cubicBezTo>
                    <a:pt x="24" y="60"/>
                    <a:pt x="24" y="58"/>
                    <a:pt x="25" y="57"/>
                  </a:cubicBezTo>
                  <a:cubicBezTo>
                    <a:pt x="26" y="55"/>
                    <a:pt x="26" y="53"/>
                    <a:pt x="27" y="50"/>
                  </a:cubicBezTo>
                  <a:cubicBezTo>
                    <a:pt x="27" y="48"/>
                    <a:pt x="28" y="45"/>
                    <a:pt x="28" y="42"/>
                  </a:cubicBezTo>
                  <a:cubicBezTo>
                    <a:pt x="28" y="39"/>
                    <a:pt x="28" y="36"/>
                    <a:pt x="28" y="33"/>
                  </a:cubicBezTo>
                  <a:cubicBezTo>
                    <a:pt x="28" y="28"/>
                    <a:pt x="28" y="25"/>
                    <a:pt x="28" y="21"/>
                  </a:cubicBezTo>
                  <a:cubicBezTo>
                    <a:pt x="27" y="18"/>
                    <a:pt x="27" y="15"/>
                    <a:pt x="27" y="1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6" name="Freeform 187">
              <a:extLst>
                <a:ext uri="{FF2B5EF4-FFF2-40B4-BE49-F238E27FC236}">
                  <a16:creationId xmlns:a16="http://schemas.microsoft.com/office/drawing/2014/main" id="{D119893B-A9F8-47AB-81F8-47B961D1F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594" y="-4021476"/>
              <a:ext cx="20637" cy="47625"/>
            </a:xfrm>
            <a:custGeom>
              <a:avLst/>
              <a:gdLst>
                <a:gd name="T0" fmla="*/ 26 w 28"/>
                <a:gd name="T1" fmla="*/ 13 h 65"/>
                <a:gd name="T2" fmla="*/ 25 w 28"/>
                <a:gd name="T3" fmla="*/ 7 h 65"/>
                <a:gd name="T4" fmla="*/ 22 w 28"/>
                <a:gd name="T5" fmla="*/ 3 h 65"/>
                <a:gd name="T6" fmla="*/ 18 w 28"/>
                <a:gd name="T7" fmla="*/ 1 h 65"/>
                <a:gd name="T8" fmla="*/ 14 w 28"/>
                <a:gd name="T9" fmla="*/ 0 h 65"/>
                <a:gd name="T10" fmla="*/ 7 w 28"/>
                <a:gd name="T11" fmla="*/ 2 h 65"/>
                <a:gd name="T12" fmla="*/ 3 w 28"/>
                <a:gd name="T13" fmla="*/ 8 h 65"/>
                <a:gd name="T14" fmla="*/ 1 w 28"/>
                <a:gd name="T15" fmla="*/ 18 h 65"/>
                <a:gd name="T16" fmla="*/ 0 w 28"/>
                <a:gd name="T17" fmla="*/ 32 h 65"/>
                <a:gd name="T18" fmla="*/ 1 w 28"/>
                <a:gd name="T19" fmla="*/ 48 h 65"/>
                <a:gd name="T20" fmla="*/ 3 w 28"/>
                <a:gd name="T21" fmla="*/ 58 h 65"/>
                <a:gd name="T22" fmla="*/ 8 w 28"/>
                <a:gd name="T23" fmla="*/ 63 h 65"/>
                <a:gd name="T24" fmla="*/ 14 w 28"/>
                <a:gd name="T25" fmla="*/ 65 h 65"/>
                <a:gd name="T26" fmla="*/ 19 w 28"/>
                <a:gd name="T27" fmla="*/ 64 h 65"/>
                <a:gd name="T28" fmla="*/ 22 w 28"/>
                <a:gd name="T29" fmla="*/ 61 h 65"/>
                <a:gd name="T30" fmla="*/ 25 w 28"/>
                <a:gd name="T31" fmla="*/ 57 h 65"/>
                <a:gd name="T32" fmla="*/ 27 w 28"/>
                <a:gd name="T33" fmla="*/ 51 h 65"/>
                <a:gd name="T34" fmla="*/ 28 w 28"/>
                <a:gd name="T35" fmla="*/ 43 h 65"/>
                <a:gd name="T36" fmla="*/ 28 w 28"/>
                <a:gd name="T37" fmla="*/ 33 h 65"/>
                <a:gd name="T38" fmla="*/ 27 w 28"/>
                <a:gd name="T39" fmla="*/ 22 h 65"/>
                <a:gd name="T40" fmla="*/ 26 w 28"/>
                <a:gd name="T41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65">
                  <a:moveTo>
                    <a:pt x="26" y="13"/>
                  </a:moveTo>
                  <a:cubicBezTo>
                    <a:pt x="26" y="11"/>
                    <a:pt x="25" y="9"/>
                    <a:pt x="25" y="7"/>
                  </a:cubicBezTo>
                  <a:cubicBezTo>
                    <a:pt x="24" y="5"/>
                    <a:pt x="23" y="4"/>
                    <a:pt x="22" y="3"/>
                  </a:cubicBezTo>
                  <a:cubicBezTo>
                    <a:pt x="21" y="2"/>
                    <a:pt x="20" y="1"/>
                    <a:pt x="18" y="1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1" y="0"/>
                    <a:pt x="9" y="1"/>
                    <a:pt x="7" y="2"/>
                  </a:cubicBezTo>
                  <a:cubicBezTo>
                    <a:pt x="5" y="3"/>
                    <a:pt x="4" y="5"/>
                    <a:pt x="3" y="8"/>
                  </a:cubicBezTo>
                  <a:cubicBezTo>
                    <a:pt x="2" y="11"/>
                    <a:pt x="1" y="14"/>
                    <a:pt x="1" y="18"/>
                  </a:cubicBezTo>
                  <a:cubicBezTo>
                    <a:pt x="0" y="22"/>
                    <a:pt x="0" y="27"/>
                    <a:pt x="0" y="32"/>
                  </a:cubicBezTo>
                  <a:cubicBezTo>
                    <a:pt x="0" y="38"/>
                    <a:pt x="0" y="44"/>
                    <a:pt x="1" y="48"/>
                  </a:cubicBezTo>
                  <a:cubicBezTo>
                    <a:pt x="1" y="52"/>
                    <a:pt x="2" y="56"/>
                    <a:pt x="3" y="58"/>
                  </a:cubicBezTo>
                  <a:cubicBezTo>
                    <a:pt x="4" y="61"/>
                    <a:pt x="6" y="62"/>
                    <a:pt x="8" y="63"/>
                  </a:cubicBezTo>
                  <a:cubicBezTo>
                    <a:pt x="9" y="64"/>
                    <a:pt x="11" y="65"/>
                    <a:pt x="14" y="65"/>
                  </a:cubicBezTo>
                  <a:cubicBezTo>
                    <a:pt x="16" y="65"/>
                    <a:pt x="17" y="65"/>
                    <a:pt x="19" y="64"/>
                  </a:cubicBezTo>
                  <a:cubicBezTo>
                    <a:pt x="20" y="63"/>
                    <a:pt x="21" y="63"/>
                    <a:pt x="22" y="61"/>
                  </a:cubicBezTo>
                  <a:cubicBezTo>
                    <a:pt x="23" y="60"/>
                    <a:pt x="24" y="59"/>
                    <a:pt x="25" y="57"/>
                  </a:cubicBezTo>
                  <a:cubicBezTo>
                    <a:pt x="26" y="55"/>
                    <a:pt x="26" y="53"/>
                    <a:pt x="27" y="51"/>
                  </a:cubicBezTo>
                  <a:cubicBezTo>
                    <a:pt x="27" y="48"/>
                    <a:pt x="27" y="46"/>
                    <a:pt x="28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29"/>
                    <a:pt x="28" y="25"/>
                    <a:pt x="27" y="22"/>
                  </a:cubicBezTo>
                  <a:cubicBezTo>
                    <a:pt x="27" y="18"/>
                    <a:pt x="27" y="15"/>
                    <a:pt x="26" y="1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7" name="Freeform 188">
              <a:extLst>
                <a:ext uri="{FF2B5EF4-FFF2-40B4-BE49-F238E27FC236}">
                  <a16:creationId xmlns:a16="http://schemas.microsoft.com/office/drawing/2014/main" id="{8FB53440-7E34-4EE1-9345-FB925BC71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9294" y="-4054814"/>
              <a:ext cx="195262" cy="206375"/>
            </a:xfrm>
            <a:custGeom>
              <a:avLst/>
              <a:gdLst>
                <a:gd name="T0" fmla="*/ 187 w 265"/>
                <a:gd name="T1" fmla="*/ 0 h 277"/>
                <a:gd name="T2" fmla="*/ 0 w 265"/>
                <a:gd name="T3" fmla="*/ 19 h 277"/>
                <a:gd name="T4" fmla="*/ 19 w 265"/>
                <a:gd name="T5" fmla="*/ 277 h 277"/>
                <a:gd name="T6" fmla="*/ 265 w 265"/>
                <a:gd name="T7" fmla="*/ 258 h 277"/>
                <a:gd name="T8" fmla="*/ 213 w 265"/>
                <a:gd name="T9" fmla="*/ 53 h 277"/>
                <a:gd name="T10" fmla="*/ 213 w 265"/>
                <a:gd name="T11" fmla="*/ 1 h 277"/>
                <a:gd name="T12" fmla="*/ 71 w 265"/>
                <a:gd name="T13" fmla="*/ 46 h 277"/>
                <a:gd name="T14" fmla="*/ 73 w 265"/>
                <a:gd name="T15" fmla="*/ 44 h 277"/>
                <a:gd name="T16" fmla="*/ 93 w 265"/>
                <a:gd name="T17" fmla="*/ 31 h 277"/>
                <a:gd name="T18" fmla="*/ 97 w 265"/>
                <a:gd name="T19" fmla="*/ 30 h 277"/>
                <a:gd name="T20" fmla="*/ 104 w 265"/>
                <a:gd name="T21" fmla="*/ 31 h 277"/>
                <a:gd name="T22" fmla="*/ 108 w 265"/>
                <a:gd name="T23" fmla="*/ 32 h 277"/>
                <a:gd name="T24" fmla="*/ 108 w 265"/>
                <a:gd name="T25" fmla="*/ 108 h 277"/>
                <a:gd name="T26" fmla="*/ 124 w 265"/>
                <a:gd name="T27" fmla="*/ 108 h 277"/>
                <a:gd name="T28" fmla="*/ 126 w 265"/>
                <a:gd name="T29" fmla="*/ 111 h 277"/>
                <a:gd name="T30" fmla="*/ 126 w 265"/>
                <a:gd name="T31" fmla="*/ 118 h 277"/>
                <a:gd name="T32" fmla="*/ 124 w 265"/>
                <a:gd name="T33" fmla="*/ 122 h 277"/>
                <a:gd name="T34" fmla="*/ 73 w 265"/>
                <a:gd name="T35" fmla="*/ 122 h 277"/>
                <a:gd name="T36" fmla="*/ 71 w 265"/>
                <a:gd name="T37" fmla="*/ 120 h 277"/>
                <a:gd name="T38" fmla="*/ 70 w 265"/>
                <a:gd name="T39" fmla="*/ 115 h 277"/>
                <a:gd name="T40" fmla="*/ 71 w 265"/>
                <a:gd name="T41" fmla="*/ 109 h 277"/>
                <a:gd name="T42" fmla="*/ 73 w 265"/>
                <a:gd name="T43" fmla="*/ 108 h 277"/>
                <a:gd name="T44" fmla="*/ 90 w 265"/>
                <a:gd name="T45" fmla="*/ 49 h 277"/>
                <a:gd name="T46" fmla="*/ 73 w 265"/>
                <a:gd name="T47" fmla="*/ 58 h 277"/>
                <a:gd name="T48" fmla="*/ 70 w 265"/>
                <a:gd name="T49" fmla="*/ 55 h 277"/>
                <a:gd name="T50" fmla="*/ 70 w 265"/>
                <a:gd name="T51" fmla="*/ 48 h 277"/>
                <a:gd name="T52" fmla="*/ 121 w 265"/>
                <a:gd name="T53" fmla="*/ 235 h 277"/>
                <a:gd name="T54" fmla="*/ 95 w 265"/>
                <a:gd name="T55" fmla="*/ 248 h 277"/>
                <a:gd name="T56" fmla="*/ 70 w 265"/>
                <a:gd name="T57" fmla="*/ 236 h 277"/>
                <a:gd name="T58" fmla="*/ 64 w 265"/>
                <a:gd name="T59" fmla="*/ 201 h 277"/>
                <a:gd name="T60" fmla="*/ 71 w 265"/>
                <a:gd name="T61" fmla="*/ 167 h 277"/>
                <a:gd name="T62" fmla="*/ 97 w 265"/>
                <a:gd name="T63" fmla="*/ 154 h 277"/>
                <a:gd name="T64" fmla="*/ 122 w 265"/>
                <a:gd name="T65" fmla="*/ 166 h 277"/>
                <a:gd name="T66" fmla="*/ 129 w 265"/>
                <a:gd name="T67" fmla="*/ 201 h 277"/>
                <a:gd name="T68" fmla="*/ 199 w 265"/>
                <a:gd name="T69" fmla="*/ 243 h 277"/>
                <a:gd name="T70" fmla="*/ 197 w 265"/>
                <a:gd name="T71" fmla="*/ 246 h 277"/>
                <a:gd name="T72" fmla="*/ 146 w 265"/>
                <a:gd name="T73" fmla="*/ 246 h 277"/>
                <a:gd name="T74" fmla="*/ 144 w 265"/>
                <a:gd name="T75" fmla="*/ 245 h 277"/>
                <a:gd name="T76" fmla="*/ 143 w 265"/>
                <a:gd name="T77" fmla="*/ 239 h 277"/>
                <a:gd name="T78" fmla="*/ 144 w 265"/>
                <a:gd name="T79" fmla="*/ 234 h 277"/>
                <a:gd name="T80" fmla="*/ 146 w 265"/>
                <a:gd name="T81" fmla="*/ 232 h 277"/>
                <a:gd name="T82" fmla="*/ 163 w 265"/>
                <a:gd name="T83" fmla="*/ 173 h 277"/>
                <a:gd name="T84" fmla="*/ 146 w 265"/>
                <a:gd name="T85" fmla="*/ 182 h 277"/>
                <a:gd name="T86" fmla="*/ 143 w 265"/>
                <a:gd name="T87" fmla="*/ 180 h 277"/>
                <a:gd name="T88" fmla="*/ 143 w 265"/>
                <a:gd name="T89" fmla="*/ 173 h 277"/>
                <a:gd name="T90" fmla="*/ 144 w 265"/>
                <a:gd name="T91" fmla="*/ 170 h 277"/>
                <a:gd name="T92" fmla="*/ 165 w 265"/>
                <a:gd name="T93" fmla="*/ 156 h 277"/>
                <a:gd name="T94" fmla="*/ 167 w 265"/>
                <a:gd name="T95" fmla="*/ 155 h 277"/>
                <a:gd name="T96" fmla="*/ 173 w 265"/>
                <a:gd name="T97" fmla="*/ 155 h 277"/>
                <a:gd name="T98" fmla="*/ 180 w 265"/>
                <a:gd name="T99" fmla="*/ 155 h 277"/>
                <a:gd name="T100" fmla="*/ 181 w 265"/>
                <a:gd name="T101" fmla="*/ 157 h 277"/>
                <a:gd name="T102" fmla="*/ 196 w 265"/>
                <a:gd name="T103" fmla="*/ 232 h 277"/>
                <a:gd name="T104" fmla="*/ 198 w 265"/>
                <a:gd name="T105" fmla="*/ 234 h 277"/>
                <a:gd name="T106" fmla="*/ 199 w 265"/>
                <a:gd name="T107" fmla="*/ 239 h 277"/>
                <a:gd name="T108" fmla="*/ 200 w 265"/>
                <a:gd name="T109" fmla="*/ 96 h 277"/>
                <a:gd name="T110" fmla="*/ 184 w 265"/>
                <a:gd name="T111" fmla="*/ 120 h 277"/>
                <a:gd name="T112" fmla="*/ 153 w 265"/>
                <a:gd name="T113" fmla="*/ 120 h 277"/>
                <a:gd name="T114" fmla="*/ 138 w 265"/>
                <a:gd name="T115" fmla="*/ 96 h 277"/>
                <a:gd name="T116" fmla="*/ 138 w 265"/>
                <a:gd name="T117" fmla="*/ 57 h 277"/>
                <a:gd name="T118" fmla="*/ 154 w 265"/>
                <a:gd name="T119" fmla="*/ 33 h 277"/>
                <a:gd name="T120" fmla="*/ 185 w 265"/>
                <a:gd name="T121" fmla="*/ 33 h 277"/>
                <a:gd name="T122" fmla="*/ 200 w 265"/>
                <a:gd name="T123" fmla="*/ 57 h 277"/>
                <a:gd name="T124" fmla="*/ 200 w 265"/>
                <a:gd name="T125" fmla="*/ 9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5" h="277">
                  <a:moveTo>
                    <a:pt x="213" y="1"/>
                  </a:moveTo>
                  <a:cubicBezTo>
                    <a:pt x="208" y="0"/>
                    <a:pt x="198" y="0"/>
                    <a:pt x="187" y="0"/>
                  </a:cubicBezTo>
                  <a:lnTo>
                    <a:pt x="19" y="0"/>
                  </a:lnTo>
                  <a:cubicBezTo>
                    <a:pt x="9" y="0"/>
                    <a:pt x="0" y="9"/>
                    <a:pt x="0" y="19"/>
                  </a:cubicBezTo>
                  <a:lnTo>
                    <a:pt x="0" y="258"/>
                  </a:lnTo>
                  <a:cubicBezTo>
                    <a:pt x="0" y="269"/>
                    <a:pt x="9" y="277"/>
                    <a:pt x="19" y="277"/>
                  </a:cubicBezTo>
                  <a:lnTo>
                    <a:pt x="246" y="277"/>
                  </a:lnTo>
                  <a:cubicBezTo>
                    <a:pt x="256" y="277"/>
                    <a:pt x="265" y="269"/>
                    <a:pt x="265" y="258"/>
                  </a:cubicBezTo>
                  <a:lnTo>
                    <a:pt x="265" y="53"/>
                  </a:lnTo>
                  <a:lnTo>
                    <a:pt x="213" y="53"/>
                  </a:lnTo>
                  <a:lnTo>
                    <a:pt x="213" y="1"/>
                  </a:lnTo>
                  <a:lnTo>
                    <a:pt x="213" y="1"/>
                  </a:lnTo>
                  <a:close/>
                  <a:moveTo>
                    <a:pt x="70" y="48"/>
                  </a:moveTo>
                  <a:cubicBezTo>
                    <a:pt x="70" y="47"/>
                    <a:pt x="70" y="47"/>
                    <a:pt x="71" y="46"/>
                  </a:cubicBezTo>
                  <a:cubicBezTo>
                    <a:pt x="71" y="46"/>
                    <a:pt x="71" y="45"/>
                    <a:pt x="71" y="45"/>
                  </a:cubicBezTo>
                  <a:cubicBezTo>
                    <a:pt x="72" y="45"/>
                    <a:pt x="72" y="44"/>
                    <a:pt x="73" y="44"/>
                  </a:cubicBezTo>
                  <a:lnTo>
                    <a:pt x="92" y="31"/>
                  </a:lnTo>
                  <a:cubicBezTo>
                    <a:pt x="92" y="31"/>
                    <a:pt x="93" y="31"/>
                    <a:pt x="93" y="31"/>
                  </a:cubicBezTo>
                  <a:cubicBezTo>
                    <a:pt x="93" y="31"/>
                    <a:pt x="94" y="31"/>
                    <a:pt x="94" y="31"/>
                  </a:cubicBezTo>
                  <a:cubicBezTo>
                    <a:pt x="95" y="31"/>
                    <a:pt x="96" y="31"/>
                    <a:pt x="97" y="30"/>
                  </a:cubicBezTo>
                  <a:cubicBezTo>
                    <a:pt x="97" y="30"/>
                    <a:pt x="99" y="30"/>
                    <a:pt x="100" y="30"/>
                  </a:cubicBezTo>
                  <a:cubicBezTo>
                    <a:pt x="102" y="30"/>
                    <a:pt x="103" y="30"/>
                    <a:pt x="104" y="31"/>
                  </a:cubicBezTo>
                  <a:cubicBezTo>
                    <a:pt x="106" y="31"/>
                    <a:pt x="106" y="31"/>
                    <a:pt x="107" y="31"/>
                  </a:cubicBezTo>
                  <a:cubicBezTo>
                    <a:pt x="108" y="31"/>
                    <a:pt x="108" y="31"/>
                    <a:pt x="108" y="32"/>
                  </a:cubicBezTo>
                  <a:cubicBezTo>
                    <a:pt x="108" y="32"/>
                    <a:pt x="108" y="32"/>
                    <a:pt x="108" y="33"/>
                  </a:cubicBezTo>
                  <a:lnTo>
                    <a:pt x="108" y="108"/>
                  </a:lnTo>
                  <a:lnTo>
                    <a:pt x="123" y="108"/>
                  </a:lnTo>
                  <a:cubicBezTo>
                    <a:pt x="124" y="108"/>
                    <a:pt x="124" y="108"/>
                    <a:pt x="124" y="108"/>
                  </a:cubicBezTo>
                  <a:cubicBezTo>
                    <a:pt x="125" y="108"/>
                    <a:pt x="125" y="109"/>
                    <a:pt x="125" y="109"/>
                  </a:cubicBezTo>
                  <a:cubicBezTo>
                    <a:pt x="125" y="110"/>
                    <a:pt x="126" y="111"/>
                    <a:pt x="126" y="111"/>
                  </a:cubicBezTo>
                  <a:cubicBezTo>
                    <a:pt x="126" y="112"/>
                    <a:pt x="126" y="114"/>
                    <a:pt x="126" y="115"/>
                  </a:cubicBezTo>
                  <a:cubicBezTo>
                    <a:pt x="126" y="116"/>
                    <a:pt x="126" y="117"/>
                    <a:pt x="126" y="118"/>
                  </a:cubicBezTo>
                  <a:cubicBezTo>
                    <a:pt x="126" y="119"/>
                    <a:pt x="125" y="120"/>
                    <a:pt x="125" y="120"/>
                  </a:cubicBezTo>
                  <a:cubicBezTo>
                    <a:pt x="125" y="121"/>
                    <a:pt x="125" y="121"/>
                    <a:pt x="124" y="122"/>
                  </a:cubicBezTo>
                  <a:cubicBezTo>
                    <a:pt x="124" y="122"/>
                    <a:pt x="124" y="122"/>
                    <a:pt x="123" y="122"/>
                  </a:cubicBezTo>
                  <a:lnTo>
                    <a:pt x="73" y="122"/>
                  </a:lnTo>
                  <a:cubicBezTo>
                    <a:pt x="73" y="122"/>
                    <a:pt x="72" y="122"/>
                    <a:pt x="72" y="122"/>
                  </a:cubicBezTo>
                  <a:cubicBezTo>
                    <a:pt x="72" y="121"/>
                    <a:pt x="71" y="121"/>
                    <a:pt x="71" y="120"/>
                  </a:cubicBezTo>
                  <a:cubicBezTo>
                    <a:pt x="71" y="120"/>
                    <a:pt x="71" y="119"/>
                    <a:pt x="71" y="118"/>
                  </a:cubicBezTo>
                  <a:cubicBezTo>
                    <a:pt x="70" y="117"/>
                    <a:pt x="70" y="116"/>
                    <a:pt x="70" y="115"/>
                  </a:cubicBezTo>
                  <a:cubicBezTo>
                    <a:pt x="70" y="114"/>
                    <a:pt x="70" y="112"/>
                    <a:pt x="70" y="111"/>
                  </a:cubicBezTo>
                  <a:cubicBezTo>
                    <a:pt x="71" y="111"/>
                    <a:pt x="71" y="110"/>
                    <a:pt x="71" y="109"/>
                  </a:cubicBezTo>
                  <a:cubicBezTo>
                    <a:pt x="71" y="109"/>
                    <a:pt x="72" y="108"/>
                    <a:pt x="72" y="108"/>
                  </a:cubicBezTo>
                  <a:cubicBezTo>
                    <a:pt x="72" y="108"/>
                    <a:pt x="73" y="108"/>
                    <a:pt x="73" y="108"/>
                  </a:cubicBezTo>
                  <a:lnTo>
                    <a:pt x="90" y="108"/>
                  </a:lnTo>
                  <a:lnTo>
                    <a:pt x="90" y="49"/>
                  </a:lnTo>
                  <a:lnTo>
                    <a:pt x="75" y="57"/>
                  </a:lnTo>
                  <a:cubicBezTo>
                    <a:pt x="74" y="57"/>
                    <a:pt x="73" y="57"/>
                    <a:pt x="73" y="58"/>
                  </a:cubicBezTo>
                  <a:cubicBezTo>
                    <a:pt x="72" y="58"/>
                    <a:pt x="72" y="58"/>
                    <a:pt x="71" y="57"/>
                  </a:cubicBezTo>
                  <a:cubicBezTo>
                    <a:pt x="71" y="57"/>
                    <a:pt x="70" y="56"/>
                    <a:pt x="70" y="55"/>
                  </a:cubicBezTo>
                  <a:cubicBezTo>
                    <a:pt x="70" y="54"/>
                    <a:pt x="70" y="53"/>
                    <a:pt x="70" y="51"/>
                  </a:cubicBezTo>
                  <a:cubicBezTo>
                    <a:pt x="70" y="50"/>
                    <a:pt x="70" y="49"/>
                    <a:pt x="70" y="48"/>
                  </a:cubicBezTo>
                  <a:close/>
                  <a:moveTo>
                    <a:pt x="127" y="220"/>
                  </a:moveTo>
                  <a:cubicBezTo>
                    <a:pt x="126" y="226"/>
                    <a:pt x="124" y="231"/>
                    <a:pt x="121" y="235"/>
                  </a:cubicBezTo>
                  <a:cubicBezTo>
                    <a:pt x="119" y="239"/>
                    <a:pt x="115" y="243"/>
                    <a:pt x="111" y="245"/>
                  </a:cubicBezTo>
                  <a:cubicBezTo>
                    <a:pt x="107" y="247"/>
                    <a:pt x="101" y="248"/>
                    <a:pt x="95" y="248"/>
                  </a:cubicBezTo>
                  <a:cubicBezTo>
                    <a:pt x="89" y="248"/>
                    <a:pt x="84" y="247"/>
                    <a:pt x="80" y="245"/>
                  </a:cubicBezTo>
                  <a:cubicBezTo>
                    <a:pt x="76" y="243"/>
                    <a:pt x="73" y="240"/>
                    <a:pt x="70" y="236"/>
                  </a:cubicBezTo>
                  <a:cubicBezTo>
                    <a:pt x="68" y="232"/>
                    <a:pt x="66" y="227"/>
                    <a:pt x="65" y="221"/>
                  </a:cubicBezTo>
                  <a:cubicBezTo>
                    <a:pt x="64" y="215"/>
                    <a:pt x="64" y="209"/>
                    <a:pt x="64" y="201"/>
                  </a:cubicBezTo>
                  <a:cubicBezTo>
                    <a:pt x="64" y="194"/>
                    <a:pt x="64" y="188"/>
                    <a:pt x="66" y="182"/>
                  </a:cubicBezTo>
                  <a:cubicBezTo>
                    <a:pt x="67" y="176"/>
                    <a:pt x="69" y="171"/>
                    <a:pt x="71" y="167"/>
                  </a:cubicBezTo>
                  <a:cubicBezTo>
                    <a:pt x="74" y="163"/>
                    <a:pt x="77" y="160"/>
                    <a:pt x="82" y="157"/>
                  </a:cubicBezTo>
                  <a:cubicBezTo>
                    <a:pt x="86" y="155"/>
                    <a:pt x="91" y="154"/>
                    <a:pt x="97" y="154"/>
                  </a:cubicBezTo>
                  <a:cubicBezTo>
                    <a:pt x="103" y="154"/>
                    <a:pt x="108" y="155"/>
                    <a:pt x="113" y="157"/>
                  </a:cubicBezTo>
                  <a:cubicBezTo>
                    <a:pt x="117" y="159"/>
                    <a:pt x="120" y="162"/>
                    <a:pt x="122" y="166"/>
                  </a:cubicBezTo>
                  <a:cubicBezTo>
                    <a:pt x="125" y="170"/>
                    <a:pt x="126" y="175"/>
                    <a:pt x="127" y="181"/>
                  </a:cubicBezTo>
                  <a:cubicBezTo>
                    <a:pt x="128" y="187"/>
                    <a:pt x="129" y="193"/>
                    <a:pt x="129" y="201"/>
                  </a:cubicBezTo>
                  <a:cubicBezTo>
                    <a:pt x="129" y="208"/>
                    <a:pt x="128" y="215"/>
                    <a:pt x="127" y="220"/>
                  </a:cubicBezTo>
                  <a:close/>
                  <a:moveTo>
                    <a:pt x="199" y="243"/>
                  </a:moveTo>
                  <a:cubicBezTo>
                    <a:pt x="198" y="244"/>
                    <a:pt x="198" y="244"/>
                    <a:pt x="198" y="245"/>
                  </a:cubicBezTo>
                  <a:cubicBezTo>
                    <a:pt x="198" y="246"/>
                    <a:pt x="197" y="246"/>
                    <a:pt x="197" y="246"/>
                  </a:cubicBezTo>
                  <a:cubicBezTo>
                    <a:pt x="197" y="246"/>
                    <a:pt x="196" y="246"/>
                    <a:pt x="196" y="246"/>
                  </a:cubicBezTo>
                  <a:lnTo>
                    <a:pt x="146" y="246"/>
                  </a:lnTo>
                  <a:cubicBezTo>
                    <a:pt x="146" y="246"/>
                    <a:pt x="145" y="246"/>
                    <a:pt x="145" y="246"/>
                  </a:cubicBezTo>
                  <a:cubicBezTo>
                    <a:pt x="145" y="246"/>
                    <a:pt x="144" y="245"/>
                    <a:pt x="144" y="245"/>
                  </a:cubicBezTo>
                  <a:cubicBezTo>
                    <a:pt x="144" y="244"/>
                    <a:pt x="143" y="244"/>
                    <a:pt x="143" y="243"/>
                  </a:cubicBezTo>
                  <a:cubicBezTo>
                    <a:pt x="143" y="242"/>
                    <a:pt x="143" y="241"/>
                    <a:pt x="143" y="239"/>
                  </a:cubicBezTo>
                  <a:cubicBezTo>
                    <a:pt x="143" y="238"/>
                    <a:pt x="143" y="237"/>
                    <a:pt x="143" y="236"/>
                  </a:cubicBezTo>
                  <a:cubicBezTo>
                    <a:pt x="143" y="235"/>
                    <a:pt x="144" y="234"/>
                    <a:pt x="144" y="234"/>
                  </a:cubicBezTo>
                  <a:cubicBezTo>
                    <a:pt x="144" y="233"/>
                    <a:pt x="144" y="233"/>
                    <a:pt x="145" y="233"/>
                  </a:cubicBezTo>
                  <a:cubicBezTo>
                    <a:pt x="145" y="232"/>
                    <a:pt x="145" y="232"/>
                    <a:pt x="146" y="232"/>
                  </a:cubicBezTo>
                  <a:lnTo>
                    <a:pt x="163" y="232"/>
                  </a:lnTo>
                  <a:lnTo>
                    <a:pt x="163" y="173"/>
                  </a:lnTo>
                  <a:lnTo>
                    <a:pt x="148" y="181"/>
                  </a:lnTo>
                  <a:cubicBezTo>
                    <a:pt x="147" y="182"/>
                    <a:pt x="146" y="182"/>
                    <a:pt x="146" y="182"/>
                  </a:cubicBezTo>
                  <a:cubicBezTo>
                    <a:pt x="145" y="182"/>
                    <a:pt x="144" y="182"/>
                    <a:pt x="144" y="182"/>
                  </a:cubicBezTo>
                  <a:cubicBezTo>
                    <a:pt x="144" y="181"/>
                    <a:pt x="143" y="181"/>
                    <a:pt x="143" y="180"/>
                  </a:cubicBezTo>
                  <a:cubicBezTo>
                    <a:pt x="143" y="179"/>
                    <a:pt x="143" y="177"/>
                    <a:pt x="143" y="176"/>
                  </a:cubicBezTo>
                  <a:cubicBezTo>
                    <a:pt x="143" y="174"/>
                    <a:pt x="143" y="173"/>
                    <a:pt x="143" y="173"/>
                  </a:cubicBezTo>
                  <a:cubicBezTo>
                    <a:pt x="143" y="172"/>
                    <a:pt x="143" y="171"/>
                    <a:pt x="143" y="171"/>
                  </a:cubicBezTo>
                  <a:cubicBezTo>
                    <a:pt x="144" y="170"/>
                    <a:pt x="144" y="170"/>
                    <a:pt x="144" y="170"/>
                  </a:cubicBezTo>
                  <a:cubicBezTo>
                    <a:pt x="144" y="169"/>
                    <a:pt x="145" y="169"/>
                    <a:pt x="145" y="169"/>
                  </a:cubicBezTo>
                  <a:lnTo>
                    <a:pt x="165" y="156"/>
                  </a:lnTo>
                  <a:cubicBezTo>
                    <a:pt x="165" y="156"/>
                    <a:pt x="166" y="156"/>
                    <a:pt x="166" y="155"/>
                  </a:cubicBezTo>
                  <a:cubicBezTo>
                    <a:pt x="166" y="155"/>
                    <a:pt x="167" y="155"/>
                    <a:pt x="167" y="155"/>
                  </a:cubicBezTo>
                  <a:cubicBezTo>
                    <a:pt x="168" y="155"/>
                    <a:pt x="169" y="155"/>
                    <a:pt x="169" y="155"/>
                  </a:cubicBezTo>
                  <a:cubicBezTo>
                    <a:pt x="170" y="155"/>
                    <a:pt x="172" y="155"/>
                    <a:pt x="173" y="155"/>
                  </a:cubicBezTo>
                  <a:cubicBezTo>
                    <a:pt x="175" y="155"/>
                    <a:pt x="176" y="155"/>
                    <a:pt x="177" y="155"/>
                  </a:cubicBezTo>
                  <a:cubicBezTo>
                    <a:pt x="178" y="155"/>
                    <a:pt x="179" y="155"/>
                    <a:pt x="180" y="155"/>
                  </a:cubicBezTo>
                  <a:cubicBezTo>
                    <a:pt x="180" y="156"/>
                    <a:pt x="181" y="156"/>
                    <a:pt x="181" y="156"/>
                  </a:cubicBezTo>
                  <a:cubicBezTo>
                    <a:pt x="181" y="156"/>
                    <a:pt x="181" y="157"/>
                    <a:pt x="181" y="157"/>
                  </a:cubicBezTo>
                  <a:lnTo>
                    <a:pt x="181" y="232"/>
                  </a:lnTo>
                  <a:lnTo>
                    <a:pt x="196" y="232"/>
                  </a:lnTo>
                  <a:cubicBezTo>
                    <a:pt x="196" y="232"/>
                    <a:pt x="197" y="232"/>
                    <a:pt x="197" y="233"/>
                  </a:cubicBezTo>
                  <a:cubicBezTo>
                    <a:pt x="198" y="233"/>
                    <a:pt x="198" y="233"/>
                    <a:pt x="198" y="234"/>
                  </a:cubicBezTo>
                  <a:cubicBezTo>
                    <a:pt x="198" y="234"/>
                    <a:pt x="199" y="235"/>
                    <a:pt x="199" y="236"/>
                  </a:cubicBezTo>
                  <a:cubicBezTo>
                    <a:pt x="199" y="237"/>
                    <a:pt x="199" y="238"/>
                    <a:pt x="199" y="239"/>
                  </a:cubicBezTo>
                  <a:cubicBezTo>
                    <a:pt x="199" y="241"/>
                    <a:pt x="199" y="242"/>
                    <a:pt x="199" y="243"/>
                  </a:cubicBezTo>
                  <a:close/>
                  <a:moveTo>
                    <a:pt x="200" y="96"/>
                  </a:moveTo>
                  <a:cubicBezTo>
                    <a:pt x="199" y="102"/>
                    <a:pt x="197" y="107"/>
                    <a:pt x="194" y="111"/>
                  </a:cubicBezTo>
                  <a:cubicBezTo>
                    <a:pt x="191" y="115"/>
                    <a:pt x="188" y="118"/>
                    <a:pt x="184" y="120"/>
                  </a:cubicBezTo>
                  <a:cubicBezTo>
                    <a:pt x="179" y="122"/>
                    <a:pt x="174" y="124"/>
                    <a:pt x="168" y="124"/>
                  </a:cubicBezTo>
                  <a:cubicBezTo>
                    <a:pt x="162" y="124"/>
                    <a:pt x="157" y="122"/>
                    <a:pt x="153" y="120"/>
                  </a:cubicBezTo>
                  <a:cubicBezTo>
                    <a:pt x="149" y="118"/>
                    <a:pt x="145" y="115"/>
                    <a:pt x="143" y="111"/>
                  </a:cubicBezTo>
                  <a:cubicBezTo>
                    <a:pt x="141" y="107"/>
                    <a:pt x="139" y="102"/>
                    <a:pt x="138" y="96"/>
                  </a:cubicBezTo>
                  <a:cubicBezTo>
                    <a:pt x="137" y="91"/>
                    <a:pt x="137" y="84"/>
                    <a:pt x="137" y="77"/>
                  </a:cubicBezTo>
                  <a:cubicBezTo>
                    <a:pt x="137" y="70"/>
                    <a:pt x="137" y="63"/>
                    <a:pt x="138" y="57"/>
                  </a:cubicBezTo>
                  <a:cubicBezTo>
                    <a:pt x="140" y="51"/>
                    <a:pt x="141" y="46"/>
                    <a:pt x="144" y="42"/>
                  </a:cubicBezTo>
                  <a:cubicBezTo>
                    <a:pt x="147" y="38"/>
                    <a:pt x="150" y="35"/>
                    <a:pt x="154" y="33"/>
                  </a:cubicBezTo>
                  <a:cubicBezTo>
                    <a:pt x="159" y="31"/>
                    <a:pt x="164" y="29"/>
                    <a:pt x="170" y="29"/>
                  </a:cubicBezTo>
                  <a:cubicBezTo>
                    <a:pt x="176" y="29"/>
                    <a:pt x="181" y="31"/>
                    <a:pt x="185" y="33"/>
                  </a:cubicBezTo>
                  <a:cubicBezTo>
                    <a:pt x="189" y="35"/>
                    <a:pt x="193" y="38"/>
                    <a:pt x="195" y="42"/>
                  </a:cubicBezTo>
                  <a:cubicBezTo>
                    <a:pt x="197" y="46"/>
                    <a:pt x="199" y="51"/>
                    <a:pt x="200" y="57"/>
                  </a:cubicBezTo>
                  <a:cubicBezTo>
                    <a:pt x="201" y="62"/>
                    <a:pt x="201" y="69"/>
                    <a:pt x="201" y="76"/>
                  </a:cubicBezTo>
                  <a:cubicBezTo>
                    <a:pt x="201" y="83"/>
                    <a:pt x="201" y="90"/>
                    <a:pt x="200" y="9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CC7C2AC-5F74-4E04-99F7-20C729CF152E}"/>
              </a:ext>
            </a:extLst>
          </p:cNvPr>
          <p:cNvGrpSpPr/>
          <p:nvPr/>
        </p:nvGrpSpPr>
        <p:grpSpPr>
          <a:xfrm>
            <a:off x="9156562" y="2802240"/>
            <a:ext cx="1096595" cy="952409"/>
            <a:chOff x="2317532" y="-4150064"/>
            <a:chExt cx="458787" cy="398463"/>
          </a:xfrm>
          <a:solidFill>
            <a:srgbClr val="3898C6"/>
          </a:solidFill>
        </p:grpSpPr>
        <p:sp>
          <p:nvSpPr>
            <p:cNvPr id="49" name="Freeform 185">
              <a:extLst>
                <a:ext uri="{FF2B5EF4-FFF2-40B4-BE49-F238E27FC236}">
                  <a16:creationId xmlns:a16="http://schemas.microsoft.com/office/drawing/2014/main" id="{20D88F51-D5ED-4891-8A5B-5CE3E7CD5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7532" y="-4150064"/>
              <a:ext cx="458787" cy="398463"/>
            </a:xfrm>
            <a:custGeom>
              <a:avLst/>
              <a:gdLst>
                <a:gd name="T0" fmla="*/ 463 w 617"/>
                <a:gd name="T1" fmla="*/ 0 h 534"/>
                <a:gd name="T2" fmla="*/ 154 w 617"/>
                <a:gd name="T3" fmla="*/ 0 h 534"/>
                <a:gd name="T4" fmla="*/ 0 w 617"/>
                <a:gd name="T5" fmla="*/ 267 h 534"/>
                <a:gd name="T6" fmla="*/ 154 w 617"/>
                <a:gd name="T7" fmla="*/ 534 h 534"/>
                <a:gd name="T8" fmla="*/ 463 w 617"/>
                <a:gd name="T9" fmla="*/ 534 h 534"/>
                <a:gd name="T10" fmla="*/ 617 w 617"/>
                <a:gd name="T11" fmla="*/ 267 h 534"/>
                <a:gd name="T12" fmla="*/ 463 w 617"/>
                <a:gd name="T13" fmla="*/ 0 h 534"/>
                <a:gd name="T14" fmla="*/ 464 w 617"/>
                <a:gd name="T15" fmla="*/ 386 h 534"/>
                <a:gd name="T16" fmla="*/ 422 w 617"/>
                <a:gd name="T17" fmla="*/ 428 h 534"/>
                <a:gd name="T18" fmla="*/ 195 w 617"/>
                <a:gd name="T19" fmla="*/ 428 h 534"/>
                <a:gd name="T20" fmla="*/ 154 w 617"/>
                <a:gd name="T21" fmla="*/ 386 h 534"/>
                <a:gd name="T22" fmla="*/ 154 w 617"/>
                <a:gd name="T23" fmla="*/ 147 h 534"/>
                <a:gd name="T24" fmla="*/ 195 w 617"/>
                <a:gd name="T25" fmla="*/ 106 h 534"/>
                <a:gd name="T26" fmla="*/ 363 w 617"/>
                <a:gd name="T27" fmla="*/ 106 h 534"/>
                <a:gd name="T28" fmla="*/ 395 w 617"/>
                <a:gd name="T29" fmla="*/ 106 h 534"/>
                <a:gd name="T30" fmla="*/ 399 w 617"/>
                <a:gd name="T31" fmla="*/ 106 h 534"/>
                <a:gd name="T32" fmla="*/ 464 w 617"/>
                <a:gd name="T33" fmla="*/ 169 h 534"/>
                <a:gd name="T34" fmla="*/ 464 w 617"/>
                <a:gd name="T35" fmla="*/ 386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7" h="534">
                  <a:moveTo>
                    <a:pt x="463" y="0"/>
                  </a:moveTo>
                  <a:lnTo>
                    <a:pt x="154" y="0"/>
                  </a:lnTo>
                  <a:lnTo>
                    <a:pt x="0" y="267"/>
                  </a:lnTo>
                  <a:lnTo>
                    <a:pt x="154" y="534"/>
                  </a:lnTo>
                  <a:lnTo>
                    <a:pt x="463" y="534"/>
                  </a:lnTo>
                  <a:lnTo>
                    <a:pt x="617" y="267"/>
                  </a:lnTo>
                  <a:lnTo>
                    <a:pt x="463" y="0"/>
                  </a:lnTo>
                  <a:close/>
                  <a:moveTo>
                    <a:pt x="464" y="386"/>
                  </a:moveTo>
                  <a:cubicBezTo>
                    <a:pt x="464" y="409"/>
                    <a:pt x="445" y="428"/>
                    <a:pt x="422" y="428"/>
                  </a:cubicBezTo>
                  <a:lnTo>
                    <a:pt x="195" y="428"/>
                  </a:lnTo>
                  <a:cubicBezTo>
                    <a:pt x="172" y="428"/>
                    <a:pt x="154" y="409"/>
                    <a:pt x="154" y="386"/>
                  </a:cubicBezTo>
                  <a:lnTo>
                    <a:pt x="154" y="147"/>
                  </a:lnTo>
                  <a:cubicBezTo>
                    <a:pt x="154" y="124"/>
                    <a:pt x="172" y="106"/>
                    <a:pt x="195" y="106"/>
                  </a:cubicBezTo>
                  <a:lnTo>
                    <a:pt x="363" y="106"/>
                  </a:lnTo>
                  <a:cubicBezTo>
                    <a:pt x="380" y="106"/>
                    <a:pt x="395" y="106"/>
                    <a:pt x="395" y="106"/>
                  </a:cubicBezTo>
                  <a:lnTo>
                    <a:pt x="399" y="106"/>
                  </a:lnTo>
                  <a:lnTo>
                    <a:pt x="464" y="169"/>
                  </a:lnTo>
                  <a:lnTo>
                    <a:pt x="464" y="38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0" name="Freeform 186">
              <a:extLst>
                <a:ext uri="{FF2B5EF4-FFF2-40B4-BE49-F238E27FC236}">
                  <a16:creationId xmlns:a16="http://schemas.microsoft.com/office/drawing/2014/main" id="{A44F934E-1E9C-4ABA-BFF5-32CF28F65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619" y="-3927814"/>
              <a:ext cx="20637" cy="47625"/>
            </a:xfrm>
            <a:custGeom>
              <a:avLst/>
              <a:gdLst>
                <a:gd name="T0" fmla="*/ 27 w 28"/>
                <a:gd name="T1" fmla="*/ 13 h 64"/>
                <a:gd name="T2" fmla="*/ 25 w 28"/>
                <a:gd name="T3" fmla="*/ 6 h 64"/>
                <a:gd name="T4" fmla="*/ 22 w 28"/>
                <a:gd name="T5" fmla="*/ 2 h 64"/>
                <a:gd name="T6" fmla="*/ 19 w 28"/>
                <a:gd name="T7" fmla="*/ 0 h 64"/>
                <a:gd name="T8" fmla="*/ 14 w 28"/>
                <a:gd name="T9" fmla="*/ 0 h 64"/>
                <a:gd name="T10" fmla="*/ 7 w 28"/>
                <a:gd name="T11" fmla="*/ 2 h 64"/>
                <a:gd name="T12" fmla="*/ 3 w 28"/>
                <a:gd name="T13" fmla="*/ 8 h 64"/>
                <a:gd name="T14" fmla="*/ 1 w 28"/>
                <a:gd name="T15" fmla="*/ 18 h 64"/>
                <a:gd name="T16" fmla="*/ 0 w 28"/>
                <a:gd name="T17" fmla="*/ 32 h 64"/>
                <a:gd name="T18" fmla="*/ 1 w 28"/>
                <a:gd name="T19" fmla="*/ 48 h 64"/>
                <a:gd name="T20" fmla="*/ 3 w 28"/>
                <a:gd name="T21" fmla="*/ 58 h 64"/>
                <a:gd name="T22" fmla="*/ 8 w 28"/>
                <a:gd name="T23" fmla="*/ 63 h 64"/>
                <a:gd name="T24" fmla="*/ 14 w 28"/>
                <a:gd name="T25" fmla="*/ 64 h 64"/>
                <a:gd name="T26" fmla="*/ 19 w 28"/>
                <a:gd name="T27" fmla="*/ 64 h 64"/>
                <a:gd name="T28" fmla="*/ 22 w 28"/>
                <a:gd name="T29" fmla="*/ 61 h 64"/>
                <a:gd name="T30" fmla="*/ 25 w 28"/>
                <a:gd name="T31" fmla="*/ 57 h 64"/>
                <a:gd name="T32" fmla="*/ 27 w 28"/>
                <a:gd name="T33" fmla="*/ 50 h 64"/>
                <a:gd name="T34" fmla="*/ 28 w 28"/>
                <a:gd name="T35" fmla="*/ 42 h 64"/>
                <a:gd name="T36" fmla="*/ 28 w 28"/>
                <a:gd name="T37" fmla="*/ 33 h 64"/>
                <a:gd name="T38" fmla="*/ 28 w 28"/>
                <a:gd name="T39" fmla="*/ 21 h 64"/>
                <a:gd name="T40" fmla="*/ 27 w 28"/>
                <a:gd name="T41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64">
                  <a:moveTo>
                    <a:pt x="27" y="13"/>
                  </a:moveTo>
                  <a:cubicBezTo>
                    <a:pt x="26" y="10"/>
                    <a:pt x="25" y="8"/>
                    <a:pt x="25" y="6"/>
                  </a:cubicBezTo>
                  <a:cubicBezTo>
                    <a:pt x="24" y="5"/>
                    <a:pt x="23" y="3"/>
                    <a:pt x="22" y="2"/>
                  </a:cubicBezTo>
                  <a:cubicBezTo>
                    <a:pt x="21" y="1"/>
                    <a:pt x="20" y="1"/>
                    <a:pt x="19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2" y="0"/>
                    <a:pt x="9" y="0"/>
                    <a:pt x="7" y="2"/>
                  </a:cubicBezTo>
                  <a:cubicBezTo>
                    <a:pt x="6" y="3"/>
                    <a:pt x="4" y="5"/>
                    <a:pt x="3" y="8"/>
                  </a:cubicBezTo>
                  <a:cubicBezTo>
                    <a:pt x="2" y="10"/>
                    <a:pt x="1" y="14"/>
                    <a:pt x="1" y="18"/>
                  </a:cubicBezTo>
                  <a:cubicBezTo>
                    <a:pt x="1" y="22"/>
                    <a:pt x="0" y="26"/>
                    <a:pt x="0" y="32"/>
                  </a:cubicBezTo>
                  <a:cubicBezTo>
                    <a:pt x="0" y="38"/>
                    <a:pt x="1" y="43"/>
                    <a:pt x="1" y="48"/>
                  </a:cubicBezTo>
                  <a:cubicBezTo>
                    <a:pt x="2" y="52"/>
                    <a:pt x="2" y="55"/>
                    <a:pt x="3" y="58"/>
                  </a:cubicBezTo>
                  <a:cubicBezTo>
                    <a:pt x="5" y="60"/>
                    <a:pt x="6" y="62"/>
                    <a:pt x="8" y="63"/>
                  </a:cubicBezTo>
                  <a:cubicBezTo>
                    <a:pt x="9" y="64"/>
                    <a:pt x="12" y="64"/>
                    <a:pt x="14" y="64"/>
                  </a:cubicBezTo>
                  <a:cubicBezTo>
                    <a:pt x="16" y="64"/>
                    <a:pt x="17" y="64"/>
                    <a:pt x="19" y="64"/>
                  </a:cubicBezTo>
                  <a:cubicBezTo>
                    <a:pt x="20" y="63"/>
                    <a:pt x="21" y="62"/>
                    <a:pt x="22" y="61"/>
                  </a:cubicBezTo>
                  <a:cubicBezTo>
                    <a:pt x="24" y="60"/>
                    <a:pt x="24" y="58"/>
                    <a:pt x="25" y="57"/>
                  </a:cubicBezTo>
                  <a:cubicBezTo>
                    <a:pt x="26" y="55"/>
                    <a:pt x="26" y="53"/>
                    <a:pt x="27" y="50"/>
                  </a:cubicBezTo>
                  <a:cubicBezTo>
                    <a:pt x="27" y="48"/>
                    <a:pt x="28" y="45"/>
                    <a:pt x="28" y="42"/>
                  </a:cubicBezTo>
                  <a:cubicBezTo>
                    <a:pt x="28" y="39"/>
                    <a:pt x="28" y="36"/>
                    <a:pt x="28" y="33"/>
                  </a:cubicBezTo>
                  <a:cubicBezTo>
                    <a:pt x="28" y="28"/>
                    <a:pt x="28" y="25"/>
                    <a:pt x="28" y="21"/>
                  </a:cubicBezTo>
                  <a:cubicBezTo>
                    <a:pt x="27" y="18"/>
                    <a:pt x="27" y="15"/>
                    <a:pt x="27" y="1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1" name="Freeform 187">
              <a:extLst>
                <a:ext uri="{FF2B5EF4-FFF2-40B4-BE49-F238E27FC236}">
                  <a16:creationId xmlns:a16="http://schemas.microsoft.com/office/drawing/2014/main" id="{796B8D8A-439E-4BDD-9513-875A4832D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594" y="-4021476"/>
              <a:ext cx="20637" cy="47625"/>
            </a:xfrm>
            <a:custGeom>
              <a:avLst/>
              <a:gdLst>
                <a:gd name="T0" fmla="*/ 26 w 28"/>
                <a:gd name="T1" fmla="*/ 13 h 65"/>
                <a:gd name="T2" fmla="*/ 25 w 28"/>
                <a:gd name="T3" fmla="*/ 7 h 65"/>
                <a:gd name="T4" fmla="*/ 22 w 28"/>
                <a:gd name="T5" fmla="*/ 3 h 65"/>
                <a:gd name="T6" fmla="*/ 18 w 28"/>
                <a:gd name="T7" fmla="*/ 1 h 65"/>
                <a:gd name="T8" fmla="*/ 14 w 28"/>
                <a:gd name="T9" fmla="*/ 0 h 65"/>
                <a:gd name="T10" fmla="*/ 7 w 28"/>
                <a:gd name="T11" fmla="*/ 2 h 65"/>
                <a:gd name="T12" fmla="*/ 3 w 28"/>
                <a:gd name="T13" fmla="*/ 8 h 65"/>
                <a:gd name="T14" fmla="*/ 1 w 28"/>
                <a:gd name="T15" fmla="*/ 18 h 65"/>
                <a:gd name="T16" fmla="*/ 0 w 28"/>
                <a:gd name="T17" fmla="*/ 32 h 65"/>
                <a:gd name="T18" fmla="*/ 1 w 28"/>
                <a:gd name="T19" fmla="*/ 48 h 65"/>
                <a:gd name="T20" fmla="*/ 3 w 28"/>
                <a:gd name="T21" fmla="*/ 58 h 65"/>
                <a:gd name="T22" fmla="*/ 8 w 28"/>
                <a:gd name="T23" fmla="*/ 63 h 65"/>
                <a:gd name="T24" fmla="*/ 14 w 28"/>
                <a:gd name="T25" fmla="*/ 65 h 65"/>
                <a:gd name="T26" fmla="*/ 19 w 28"/>
                <a:gd name="T27" fmla="*/ 64 h 65"/>
                <a:gd name="T28" fmla="*/ 22 w 28"/>
                <a:gd name="T29" fmla="*/ 61 h 65"/>
                <a:gd name="T30" fmla="*/ 25 w 28"/>
                <a:gd name="T31" fmla="*/ 57 h 65"/>
                <a:gd name="T32" fmla="*/ 27 w 28"/>
                <a:gd name="T33" fmla="*/ 51 h 65"/>
                <a:gd name="T34" fmla="*/ 28 w 28"/>
                <a:gd name="T35" fmla="*/ 43 h 65"/>
                <a:gd name="T36" fmla="*/ 28 w 28"/>
                <a:gd name="T37" fmla="*/ 33 h 65"/>
                <a:gd name="T38" fmla="*/ 27 w 28"/>
                <a:gd name="T39" fmla="*/ 22 h 65"/>
                <a:gd name="T40" fmla="*/ 26 w 28"/>
                <a:gd name="T41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65">
                  <a:moveTo>
                    <a:pt x="26" y="13"/>
                  </a:moveTo>
                  <a:cubicBezTo>
                    <a:pt x="26" y="11"/>
                    <a:pt x="25" y="9"/>
                    <a:pt x="25" y="7"/>
                  </a:cubicBezTo>
                  <a:cubicBezTo>
                    <a:pt x="24" y="5"/>
                    <a:pt x="23" y="4"/>
                    <a:pt x="22" y="3"/>
                  </a:cubicBezTo>
                  <a:cubicBezTo>
                    <a:pt x="21" y="2"/>
                    <a:pt x="20" y="1"/>
                    <a:pt x="18" y="1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1" y="0"/>
                    <a:pt x="9" y="1"/>
                    <a:pt x="7" y="2"/>
                  </a:cubicBezTo>
                  <a:cubicBezTo>
                    <a:pt x="5" y="3"/>
                    <a:pt x="4" y="5"/>
                    <a:pt x="3" y="8"/>
                  </a:cubicBezTo>
                  <a:cubicBezTo>
                    <a:pt x="2" y="11"/>
                    <a:pt x="1" y="14"/>
                    <a:pt x="1" y="18"/>
                  </a:cubicBezTo>
                  <a:cubicBezTo>
                    <a:pt x="0" y="22"/>
                    <a:pt x="0" y="27"/>
                    <a:pt x="0" y="32"/>
                  </a:cubicBezTo>
                  <a:cubicBezTo>
                    <a:pt x="0" y="38"/>
                    <a:pt x="0" y="44"/>
                    <a:pt x="1" y="48"/>
                  </a:cubicBezTo>
                  <a:cubicBezTo>
                    <a:pt x="1" y="52"/>
                    <a:pt x="2" y="56"/>
                    <a:pt x="3" y="58"/>
                  </a:cubicBezTo>
                  <a:cubicBezTo>
                    <a:pt x="4" y="61"/>
                    <a:pt x="6" y="62"/>
                    <a:pt x="8" y="63"/>
                  </a:cubicBezTo>
                  <a:cubicBezTo>
                    <a:pt x="9" y="64"/>
                    <a:pt x="11" y="65"/>
                    <a:pt x="14" y="65"/>
                  </a:cubicBezTo>
                  <a:cubicBezTo>
                    <a:pt x="16" y="65"/>
                    <a:pt x="17" y="65"/>
                    <a:pt x="19" y="64"/>
                  </a:cubicBezTo>
                  <a:cubicBezTo>
                    <a:pt x="20" y="63"/>
                    <a:pt x="21" y="63"/>
                    <a:pt x="22" y="61"/>
                  </a:cubicBezTo>
                  <a:cubicBezTo>
                    <a:pt x="23" y="60"/>
                    <a:pt x="24" y="59"/>
                    <a:pt x="25" y="57"/>
                  </a:cubicBezTo>
                  <a:cubicBezTo>
                    <a:pt x="26" y="55"/>
                    <a:pt x="26" y="53"/>
                    <a:pt x="27" y="51"/>
                  </a:cubicBezTo>
                  <a:cubicBezTo>
                    <a:pt x="27" y="48"/>
                    <a:pt x="27" y="46"/>
                    <a:pt x="28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29"/>
                    <a:pt x="28" y="25"/>
                    <a:pt x="27" y="22"/>
                  </a:cubicBezTo>
                  <a:cubicBezTo>
                    <a:pt x="27" y="18"/>
                    <a:pt x="27" y="15"/>
                    <a:pt x="26" y="13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2" name="Freeform 188">
              <a:extLst>
                <a:ext uri="{FF2B5EF4-FFF2-40B4-BE49-F238E27FC236}">
                  <a16:creationId xmlns:a16="http://schemas.microsoft.com/office/drawing/2014/main" id="{174F2DCF-968F-499D-BC35-B4E4FD12A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9294" y="-4054814"/>
              <a:ext cx="195262" cy="206375"/>
            </a:xfrm>
            <a:custGeom>
              <a:avLst/>
              <a:gdLst>
                <a:gd name="T0" fmla="*/ 187 w 265"/>
                <a:gd name="T1" fmla="*/ 0 h 277"/>
                <a:gd name="T2" fmla="*/ 0 w 265"/>
                <a:gd name="T3" fmla="*/ 19 h 277"/>
                <a:gd name="T4" fmla="*/ 19 w 265"/>
                <a:gd name="T5" fmla="*/ 277 h 277"/>
                <a:gd name="T6" fmla="*/ 265 w 265"/>
                <a:gd name="T7" fmla="*/ 258 h 277"/>
                <a:gd name="T8" fmla="*/ 213 w 265"/>
                <a:gd name="T9" fmla="*/ 53 h 277"/>
                <a:gd name="T10" fmla="*/ 213 w 265"/>
                <a:gd name="T11" fmla="*/ 1 h 277"/>
                <a:gd name="T12" fmla="*/ 71 w 265"/>
                <a:gd name="T13" fmla="*/ 46 h 277"/>
                <a:gd name="T14" fmla="*/ 73 w 265"/>
                <a:gd name="T15" fmla="*/ 44 h 277"/>
                <a:gd name="T16" fmla="*/ 93 w 265"/>
                <a:gd name="T17" fmla="*/ 31 h 277"/>
                <a:gd name="T18" fmla="*/ 97 w 265"/>
                <a:gd name="T19" fmla="*/ 30 h 277"/>
                <a:gd name="T20" fmla="*/ 104 w 265"/>
                <a:gd name="T21" fmla="*/ 31 h 277"/>
                <a:gd name="T22" fmla="*/ 108 w 265"/>
                <a:gd name="T23" fmla="*/ 32 h 277"/>
                <a:gd name="T24" fmla="*/ 108 w 265"/>
                <a:gd name="T25" fmla="*/ 108 h 277"/>
                <a:gd name="T26" fmla="*/ 124 w 265"/>
                <a:gd name="T27" fmla="*/ 108 h 277"/>
                <a:gd name="T28" fmla="*/ 126 w 265"/>
                <a:gd name="T29" fmla="*/ 111 h 277"/>
                <a:gd name="T30" fmla="*/ 126 w 265"/>
                <a:gd name="T31" fmla="*/ 118 h 277"/>
                <a:gd name="T32" fmla="*/ 124 w 265"/>
                <a:gd name="T33" fmla="*/ 122 h 277"/>
                <a:gd name="T34" fmla="*/ 73 w 265"/>
                <a:gd name="T35" fmla="*/ 122 h 277"/>
                <a:gd name="T36" fmla="*/ 71 w 265"/>
                <a:gd name="T37" fmla="*/ 120 h 277"/>
                <a:gd name="T38" fmla="*/ 70 w 265"/>
                <a:gd name="T39" fmla="*/ 115 h 277"/>
                <a:gd name="T40" fmla="*/ 71 w 265"/>
                <a:gd name="T41" fmla="*/ 109 h 277"/>
                <a:gd name="T42" fmla="*/ 73 w 265"/>
                <a:gd name="T43" fmla="*/ 108 h 277"/>
                <a:gd name="T44" fmla="*/ 90 w 265"/>
                <a:gd name="T45" fmla="*/ 49 h 277"/>
                <a:gd name="T46" fmla="*/ 73 w 265"/>
                <a:gd name="T47" fmla="*/ 58 h 277"/>
                <a:gd name="T48" fmla="*/ 70 w 265"/>
                <a:gd name="T49" fmla="*/ 55 h 277"/>
                <a:gd name="T50" fmla="*/ 70 w 265"/>
                <a:gd name="T51" fmla="*/ 48 h 277"/>
                <a:gd name="T52" fmla="*/ 121 w 265"/>
                <a:gd name="T53" fmla="*/ 235 h 277"/>
                <a:gd name="T54" fmla="*/ 95 w 265"/>
                <a:gd name="T55" fmla="*/ 248 h 277"/>
                <a:gd name="T56" fmla="*/ 70 w 265"/>
                <a:gd name="T57" fmla="*/ 236 h 277"/>
                <a:gd name="T58" fmla="*/ 64 w 265"/>
                <a:gd name="T59" fmla="*/ 201 h 277"/>
                <a:gd name="T60" fmla="*/ 71 w 265"/>
                <a:gd name="T61" fmla="*/ 167 h 277"/>
                <a:gd name="T62" fmla="*/ 97 w 265"/>
                <a:gd name="T63" fmla="*/ 154 h 277"/>
                <a:gd name="T64" fmla="*/ 122 w 265"/>
                <a:gd name="T65" fmla="*/ 166 h 277"/>
                <a:gd name="T66" fmla="*/ 129 w 265"/>
                <a:gd name="T67" fmla="*/ 201 h 277"/>
                <a:gd name="T68" fmla="*/ 199 w 265"/>
                <a:gd name="T69" fmla="*/ 243 h 277"/>
                <a:gd name="T70" fmla="*/ 197 w 265"/>
                <a:gd name="T71" fmla="*/ 246 h 277"/>
                <a:gd name="T72" fmla="*/ 146 w 265"/>
                <a:gd name="T73" fmla="*/ 246 h 277"/>
                <a:gd name="T74" fmla="*/ 144 w 265"/>
                <a:gd name="T75" fmla="*/ 245 h 277"/>
                <a:gd name="T76" fmla="*/ 143 w 265"/>
                <a:gd name="T77" fmla="*/ 239 h 277"/>
                <a:gd name="T78" fmla="*/ 144 w 265"/>
                <a:gd name="T79" fmla="*/ 234 h 277"/>
                <a:gd name="T80" fmla="*/ 146 w 265"/>
                <a:gd name="T81" fmla="*/ 232 h 277"/>
                <a:gd name="T82" fmla="*/ 163 w 265"/>
                <a:gd name="T83" fmla="*/ 173 h 277"/>
                <a:gd name="T84" fmla="*/ 146 w 265"/>
                <a:gd name="T85" fmla="*/ 182 h 277"/>
                <a:gd name="T86" fmla="*/ 143 w 265"/>
                <a:gd name="T87" fmla="*/ 180 h 277"/>
                <a:gd name="T88" fmla="*/ 143 w 265"/>
                <a:gd name="T89" fmla="*/ 173 h 277"/>
                <a:gd name="T90" fmla="*/ 144 w 265"/>
                <a:gd name="T91" fmla="*/ 170 h 277"/>
                <a:gd name="T92" fmla="*/ 165 w 265"/>
                <a:gd name="T93" fmla="*/ 156 h 277"/>
                <a:gd name="T94" fmla="*/ 167 w 265"/>
                <a:gd name="T95" fmla="*/ 155 h 277"/>
                <a:gd name="T96" fmla="*/ 173 w 265"/>
                <a:gd name="T97" fmla="*/ 155 h 277"/>
                <a:gd name="T98" fmla="*/ 180 w 265"/>
                <a:gd name="T99" fmla="*/ 155 h 277"/>
                <a:gd name="T100" fmla="*/ 181 w 265"/>
                <a:gd name="T101" fmla="*/ 157 h 277"/>
                <a:gd name="T102" fmla="*/ 196 w 265"/>
                <a:gd name="T103" fmla="*/ 232 h 277"/>
                <a:gd name="T104" fmla="*/ 198 w 265"/>
                <a:gd name="T105" fmla="*/ 234 h 277"/>
                <a:gd name="T106" fmla="*/ 199 w 265"/>
                <a:gd name="T107" fmla="*/ 239 h 277"/>
                <a:gd name="T108" fmla="*/ 200 w 265"/>
                <a:gd name="T109" fmla="*/ 96 h 277"/>
                <a:gd name="T110" fmla="*/ 184 w 265"/>
                <a:gd name="T111" fmla="*/ 120 h 277"/>
                <a:gd name="T112" fmla="*/ 153 w 265"/>
                <a:gd name="T113" fmla="*/ 120 h 277"/>
                <a:gd name="T114" fmla="*/ 138 w 265"/>
                <a:gd name="T115" fmla="*/ 96 h 277"/>
                <a:gd name="T116" fmla="*/ 138 w 265"/>
                <a:gd name="T117" fmla="*/ 57 h 277"/>
                <a:gd name="T118" fmla="*/ 154 w 265"/>
                <a:gd name="T119" fmla="*/ 33 h 277"/>
                <a:gd name="T120" fmla="*/ 185 w 265"/>
                <a:gd name="T121" fmla="*/ 33 h 277"/>
                <a:gd name="T122" fmla="*/ 200 w 265"/>
                <a:gd name="T123" fmla="*/ 57 h 277"/>
                <a:gd name="T124" fmla="*/ 200 w 265"/>
                <a:gd name="T125" fmla="*/ 9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5" h="277">
                  <a:moveTo>
                    <a:pt x="213" y="1"/>
                  </a:moveTo>
                  <a:cubicBezTo>
                    <a:pt x="208" y="0"/>
                    <a:pt x="198" y="0"/>
                    <a:pt x="187" y="0"/>
                  </a:cubicBezTo>
                  <a:lnTo>
                    <a:pt x="19" y="0"/>
                  </a:lnTo>
                  <a:cubicBezTo>
                    <a:pt x="9" y="0"/>
                    <a:pt x="0" y="9"/>
                    <a:pt x="0" y="19"/>
                  </a:cubicBezTo>
                  <a:lnTo>
                    <a:pt x="0" y="258"/>
                  </a:lnTo>
                  <a:cubicBezTo>
                    <a:pt x="0" y="269"/>
                    <a:pt x="9" y="277"/>
                    <a:pt x="19" y="277"/>
                  </a:cubicBezTo>
                  <a:lnTo>
                    <a:pt x="246" y="277"/>
                  </a:lnTo>
                  <a:cubicBezTo>
                    <a:pt x="256" y="277"/>
                    <a:pt x="265" y="269"/>
                    <a:pt x="265" y="258"/>
                  </a:cubicBezTo>
                  <a:lnTo>
                    <a:pt x="265" y="53"/>
                  </a:lnTo>
                  <a:lnTo>
                    <a:pt x="213" y="53"/>
                  </a:lnTo>
                  <a:lnTo>
                    <a:pt x="213" y="1"/>
                  </a:lnTo>
                  <a:lnTo>
                    <a:pt x="213" y="1"/>
                  </a:lnTo>
                  <a:close/>
                  <a:moveTo>
                    <a:pt x="70" y="48"/>
                  </a:moveTo>
                  <a:cubicBezTo>
                    <a:pt x="70" y="47"/>
                    <a:pt x="70" y="47"/>
                    <a:pt x="71" y="46"/>
                  </a:cubicBezTo>
                  <a:cubicBezTo>
                    <a:pt x="71" y="46"/>
                    <a:pt x="71" y="45"/>
                    <a:pt x="71" y="45"/>
                  </a:cubicBezTo>
                  <a:cubicBezTo>
                    <a:pt x="72" y="45"/>
                    <a:pt x="72" y="44"/>
                    <a:pt x="73" y="44"/>
                  </a:cubicBezTo>
                  <a:lnTo>
                    <a:pt x="92" y="31"/>
                  </a:lnTo>
                  <a:cubicBezTo>
                    <a:pt x="92" y="31"/>
                    <a:pt x="93" y="31"/>
                    <a:pt x="93" y="31"/>
                  </a:cubicBezTo>
                  <a:cubicBezTo>
                    <a:pt x="93" y="31"/>
                    <a:pt x="94" y="31"/>
                    <a:pt x="94" y="31"/>
                  </a:cubicBezTo>
                  <a:cubicBezTo>
                    <a:pt x="95" y="31"/>
                    <a:pt x="96" y="31"/>
                    <a:pt x="97" y="30"/>
                  </a:cubicBezTo>
                  <a:cubicBezTo>
                    <a:pt x="97" y="30"/>
                    <a:pt x="99" y="30"/>
                    <a:pt x="100" y="30"/>
                  </a:cubicBezTo>
                  <a:cubicBezTo>
                    <a:pt x="102" y="30"/>
                    <a:pt x="103" y="30"/>
                    <a:pt x="104" y="31"/>
                  </a:cubicBezTo>
                  <a:cubicBezTo>
                    <a:pt x="106" y="31"/>
                    <a:pt x="106" y="31"/>
                    <a:pt x="107" y="31"/>
                  </a:cubicBezTo>
                  <a:cubicBezTo>
                    <a:pt x="108" y="31"/>
                    <a:pt x="108" y="31"/>
                    <a:pt x="108" y="32"/>
                  </a:cubicBezTo>
                  <a:cubicBezTo>
                    <a:pt x="108" y="32"/>
                    <a:pt x="108" y="32"/>
                    <a:pt x="108" y="33"/>
                  </a:cubicBezTo>
                  <a:lnTo>
                    <a:pt x="108" y="108"/>
                  </a:lnTo>
                  <a:lnTo>
                    <a:pt x="123" y="108"/>
                  </a:lnTo>
                  <a:cubicBezTo>
                    <a:pt x="124" y="108"/>
                    <a:pt x="124" y="108"/>
                    <a:pt x="124" y="108"/>
                  </a:cubicBezTo>
                  <a:cubicBezTo>
                    <a:pt x="125" y="108"/>
                    <a:pt x="125" y="109"/>
                    <a:pt x="125" y="109"/>
                  </a:cubicBezTo>
                  <a:cubicBezTo>
                    <a:pt x="125" y="110"/>
                    <a:pt x="126" y="111"/>
                    <a:pt x="126" y="111"/>
                  </a:cubicBezTo>
                  <a:cubicBezTo>
                    <a:pt x="126" y="112"/>
                    <a:pt x="126" y="114"/>
                    <a:pt x="126" y="115"/>
                  </a:cubicBezTo>
                  <a:cubicBezTo>
                    <a:pt x="126" y="116"/>
                    <a:pt x="126" y="117"/>
                    <a:pt x="126" y="118"/>
                  </a:cubicBezTo>
                  <a:cubicBezTo>
                    <a:pt x="126" y="119"/>
                    <a:pt x="125" y="120"/>
                    <a:pt x="125" y="120"/>
                  </a:cubicBezTo>
                  <a:cubicBezTo>
                    <a:pt x="125" y="121"/>
                    <a:pt x="125" y="121"/>
                    <a:pt x="124" y="122"/>
                  </a:cubicBezTo>
                  <a:cubicBezTo>
                    <a:pt x="124" y="122"/>
                    <a:pt x="124" y="122"/>
                    <a:pt x="123" y="122"/>
                  </a:cubicBezTo>
                  <a:lnTo>
                    <a:pt x="73" y="122"/>
                  </a:lnTo>
                  <a:cubicBezTo>
                    <a:pt x="73" y="122"/>
                    <a:pt x="72" y="122"/>
                    <a:pt x="72" y="122"/>
                  </a:cubicBezTo>
                  <a:cubicBezTo>
                    <a:pt x="72" y="121"/>
                    <a:pt x="71" y="121"/>
                    <a:pt x="71" y="120"/>
                  </a:cubicBezTo>
                  <a:cubicBezTo>
                    <a:pt x="71" y="120"/>
                    <a:pt x="71" y="119"/>
                    <a:pt x="71" y="118"/>
                  </a:cubicBezTo>
                  <a:cubicBezTo>
                    <a:pt x="70" y="117"/>
                    <a:pt x="70" y="116"/>
                    <a:pt x="70" y="115"/>
                  </a:cubicBezTo>
                  <a:cubicBezTo>
                    <a:pt x="70" y="114"/>
                    <a:pt x="70" y="112"/>
                    <a:pt x="70" y="111"/>
                  </a:cubicBezTo>
                  <a:cubicBezTo>
                    <a:pt x="71" y="111"/>
                    <a:pt x="71" y="110"/>
                    <a:pt x="71" y="109"/>
                  </a:cubicBezTo>
                  <a:cubicBezTo>
                    <a:pt x="71" y="109"/>
                    <a:pt x="72" y="108"/>
                    <a:pt x="72" y="108"/>
                  </a:cubicBezTo>
                  <a:cubicBezTo>
                    <a:pt x="72" y="108"/>
                    <a:pt x="73" y="108"/>
                    <a:pt x="73" y="108"/>
                  </a:cubicBezTo>
                  <a:lnTo>
                    <a:pt x="90" y="108"/>
                  </a:lnTo>
                  <a:lnTo>
                    <a:pt x="90" y="49"/>
                  </a:lnTo>
                  <a:lnTo>
                    <a:pt x="75" y="57"/>
                  </a:lnTo>
                  <a:cubicBezTo>
                    <a:pt x="74" y="57"/>
                    <a:pt x="73" y="57"/>
                    <a:pt x="73" y="58"/>
                  </a:cubicBezTo>
                  <a:cubicBezTo>
                    <a:pt x="72" y="58"/>
                    <a:pt x="72" y="58"/>
                    <a:pt x="71" y="57"/>
                  </a:cubicBezTo>
                  <a:cubicBezTo>
                    <a:pt x="71" y="57"/>
                    <a:pt x="70" y="56"/>
                    <a:pt x="70" y="55"/>
                  </a:cubicBezTo>
                  <a:cubicBezTo>
                    <a:pt x="70" y="54"/>
                    <a:pt x="70" y="53"/>
                    <a:pt x="70" y="51"/>
                  </a:cubicBezTo>
                  <a:cubicBezTo>
                    <a:pt x="70" y="50"/>
                    <a:pt x="70" y="49"/>
                    <a:pt x="70" y="48"/>
                  </a:cubicBezTo>
                  <a:close/>
                  <a:moveTo>
                    <a:pt x="127" y="220"/>
                  </a:moveTo>
                  <a:cubicBezTo>
                    <a:pt x="126" y="226"/>
                    <a:pt x="124" y="231"/>
                    <a:pt x="121" y="235"/>
                  </a:cubicBezTo>
                  <a:cubicBezTo>
                    <a:pt x="119" y="239"/>
                    <a:pt x="115" y="243"/>
                    <a:pt x="111" y="245"/>
                  </a:cubicBezTo>
                  <a:cubicBezTo>
                    <a:pt x="107" y="247"/>
                    <a:pt x="101" y="248"/>
                    <a:pt x="95" y="248"/>
                  </a:cubicBezTo>
                  <a:cubicBezTo>
                    <a:pt x="89" y="248"/>
                    <a:pt x="84" y="247"/>
                    <a:pt x="80" y="245"/>
                  </a:cubicBezTo>
                  <a:cubicBezTo>
                    <a:pt x="76" y="243"/>
                    <a:pt x="73" y="240"/>
                    <a:pt x="70" y="236"/>
                  </a:cubicBezTo>
                  <a:cubicBezTo>
                    <a:pt x="68" y="232"/>
                    <a:pt x="66" y="227"/>
                    <a:pt x="65" y="221"/>
                  </a:cubicBezTo>
                  <a:cubicBezTo>
                    <a:pt x="64" y="215"/>
                    <a:pt x="64" y="209"/>
                    <a:pt x="64" y="201"/>
                  </a:cubicBezTo>
                  <a:cubicBezTo>
                    <a:pt x="64" y="194"/>
                    <a:pt x="64" y="188"/>
                    <a:pt x="66" y="182"/>
                  </a:cubicBezTo>
                  <a:cubicBezTo>
                    <a:pt x="67" y="176"/>
                    <a:pt x="69" y="171"/>
                    <a:pt x="71" y="167"/>
                  </a:cubicBezTo>
                  <a:cubicBezTo>
                    <a:pt x="74" y="163"/>
                    <a:pt x="77" y="160"/>
                    <a:pt x="82" y="157"/>
                  </a:cubicBezTo>
                  <a:cubicBezTo>
                    <a:pt x="86" y="155"/>
                    <a:pt x="91" y="154"/>
                    <a:pt x="97" y="154"/>
                  </a:cubicBezTo>
                  <a:cubicBezTo>
                    <a:pt x="103" y="154"/>
                    <a:pt x="108" y="155"/>
                    <a:pt x="113" y="157"/>
                  </a:cubicBezTo>
                  <a:cubicBezTo>
                    <a:pt x="117" y="159"/>
                    <a:pt x="120" y="162"/>
                    <a:pt x="122" y="166"/>
                  </a:cubicBezTo>
                  <a:cubicBezTo>
                    <a:pt x="125" y="170"/>
                    <a:pt x="126" y="175"/>
                    <a:pt x="127" y="181"/>
                  </a:cubicBezTo>
                  <a:cubicBezTo>
                    <a:pt x="128" y="187"/>
                    <a:pt x="129" y="193"/>
                    <a:pt x="129" y="201"/>
                  </a:cubicBezTo>
                  <a:cubicBezTo>
                    <a:pt x="129" y="208"/>
                    <a:pt x="128" y="215"/>
                    <a:pt x="127" y="220"/>
                  </a:cubicBezTo>
                  <a:close/>
                  <a:moveTo>
                    <a:pt x="199" y="243"/>
                  </a:moveTo>
                  <a:cubicBezTo>
                    <a:pt x="198" y="244"/>
                    <a:pt x="198" y="244"/>
                    <a:pt x="198" y="245"/>
                  </a:cubicBezTo>
                  <a:cubicBezTo>
                    <a:pt x="198" y="246"/>
                    <a:pt x="197" y="246"/>
                    <a:pt x="197" y="246"/>
                  </a:cubicBezTo>
                  <a:cubicBezTo>
                    <a:pt x="197" y="246"/>
                    <a:pt x="196" y="246"/>
                    <a:pt x="196" y="246"/>
                  </a:cubicBezTo>
                  <a:lnTo>
                    <a:pt x="146" y="246"/>
                  </a:lnTo>
                  <a:cubicBezTo>
                    <a:pt x="146" y="246"/>
                    <a:pt x="145" y="246"/>
                    <a:pt x="145" y="246"/>
                  </a:cubicBezTo>
                  <a:cubicBezTo>
                    <a:pt x="145" y="246"/>
                    <a:pt x="144" y="245"/>
                    <a:pt x="144" y="245"/>
                  </a:cubicBezTo>
                  <a:cubicBezTo>
                    <a:pt x="144" y="244"/>
                    <a:pt x="143" y="244"/>
                    <a:pt x="143" y="243"/>
                  </a:cubicBezTo>
                  <a:cubicBezTo>
                    <a:pt x="143" y="242"/>
                    <a:pt x="143" y="241"/>
                    <a:pt x="143" y="239"/>
                  </a:cubicBezTo>
                  <a:cubicBezTo>
                    <a:pt x="143" y="238"/>
                    <a:pt x="143" y="237"/>
                    <a:pt x="143" y="236"/>
                  </a:cubicBezTo>
                  <a:cubicBezTo>
                    <a:pt x="143" y="235"/>
                    <a:pt x="144" y="234"/>
                    <a:pt x="144" y="234"/>
                  </a:cubicBezTo>
                  <a:cubicBezTo>
                    <a:pt x="144" y="233"/>
                    <a:pt x="144" y="233"/>
                    <a:pt x="145" y="233"/>
                  </a:cubicBezTo>
                  <a:cubicBezTo>
                    <a:pt x="145" y="232"/>
                    <a:pt x="145" y="232"/>
                    <a:pt x="146" y="232"/>
                  </a:cubicBezTo>
                  <a:lnTo>
                    <a:pt x="163" y="232"/>
                  </a:lnTo>
                  <a:lnTo>
                    <a:pt x="163" y="173"/>
                  </a:lnTo>
                  <a:lnTo>
                    <a:pt x="148" y="181"/>
                  </a:lnTo>
                  <a:cubicBezTo>
                    <a:pt x="147" y="182"/>
                    <a:pt x="146" y="182"/>
                    <a:pt x="146" y="182"/>
                  </a:cubicBezTo>
                  <a:cubicBezTo>
                    <a:pt x="145" y="182"/>
                    <a:pt x="144" y="182"/>
                    <a:pt x="144" y="182"/>
                  </a:cubicBezTo>
                  <a:cubicBezTo>
                    <a:pt x="144" y="181"/>
                    <a:pt x="143" y="181"/>
                    <a:pt x="143" y="180"/>
                  </a:cubicBezTo>
                  <a:cubicBezTo>
                    <a:pt x="143" y="179"/>
                    <a:pt x="143" y="177"/>
                    <a:pt x="143" y="176"/>
                  </a:cubicBezTo>
                  <a:cubicBezTo>
                    <a:pt x="143" y="174"/>
                    <a:pt x="143" y="173"/>
                    <a:pt x="143" y="173"/>
                  </a:cubicBezTo>
                  <a:cubicBezTo>
                    <a:pt x="143" y="172"/>
                    <a:pt x="143" y="171"/>
                    <a:pt x="143" y="171"/>
                  </a:cubicBezTo>
                  <a:cubicBezTo>
                    <a:pt x="144" y="170"/>
                    <a:pt x="144" y="170"/>
                    <a:pt x="144" y="170"/>
                  </a:cubicBezTo>
                  <a:cubicBezTo>
                    <a:pt x="144" y="169"/>
                    <a:pt x="145" y="169"/>
                    <a:pt x="145" y="169"/>
                  </a:cubicBezTo>
                  <a:lnTo>
                    <a:pt x="165" y="156"/>
                  </a:lnTo>
                  <a:cubicBezTo>
                    <a:pt x="165" y="156"/>
                    <a:pt x="166" y="156"/>
                    <a:pt x="166" y="155"/>
                  </a:cubicBezTo>
                  <a:cubicBezTo>
                    <a:pt x="166" y="155"/>
                    <a:pt x="167" y="155"/>
                    <a:pt x="167" y="155"/>
                  </a:cubicBezTo>
                  <a:cubicBezTo>
                    <a:pt x="168" y="155"/>
                    <a:pt x="169" y="155"/>
                    <a:pt x="169" y="155"/>
                  </a:cubicBezTo>
                  <a:cubicBezTo>
                    <a:pt x="170" y="155"/>
                    <a:pt x="172" y="155"/>
                    <a:pt x="173" y="155"/>
                  </a:cubicBezTo>
                  <a:cubicBezTo>
                    <a:pt x="175" y="155"/>
                    <a:pt x="176" y="155"/>
                    <a:pt x="177" y="155"/>
                  </a:cubicBezTo>
                  <a:cubicBezTo>
                    <a:pt x="178" y="155"/>
                    <a:pt x="179" y="155"/>
                    <a:pt x="180" y="155"/>
                  </a:cubicBezTo>
                  <a:cubicBezTo>
                    <a:pt x="180" y="156"/>
                    <a:pt x="181" y="156"/>
                    <a:pt x="181" y="156"/>
                  </a:cubicBezTo>
                  <a:cubicBezTo>
                    <a:pt x="181" y="156"/>
                    <a:pt x="181" y="157"/>
                    <a:pt x="181" y="157"/>
                  </a:cubicBezTo>
                  <a:lnTo>
                    <a:pt x="181" y="232"/>
                  </a:lnTo>
                  <a:lnTo>
                    <a:pt x="196" y="232"/>
                  </a:lnTo>
                  <a:cubicBezTo>
                    <a:pt x="196" y="232"/>
                    <a:pt x="197" y="232"/>
                    <a:pt x="197" y="233"/>
                  </a:cubicBezTo>
                  <a:cubicBezTo>
                    <a:pt x="198" y="233"/>
                    <a:pt x="198" y="233"/>
                    <a:pt x="198" y="234"/>
                  </a:cubicBezTo>
                  <a:cubicBezTo>
                    <a:pt x="198" y="234"/>
                    <a:pt x="199" y="235"/>
                    <a:pt x="199" y="236"/>
                  </a:cubicBezTo>
                  <a:cubicBezTo>
                    <a:pt x="199" y="237"/>
                    <a:pt x="199" y="238"/>
                    <a:pt x="199" y="239"/>
                  </a:cubicBezTo>
                  <a:cubicBezTo>
                    <a:pt x="199" y="241"/>
                    <a:pt x="199" y="242"/>
                    <a:pt x="199" y="243"/>
                  </a:cubicBezTo>
                  <a:close/>
                  <a:moveTo>
                    <a:pt x="200" y="96"/>
                  </a:moveTo>
                  <a:cubicBezTo>
                    <a:pt x="199" y="102"/>
                    <a:pt x="197" y="107"/>
                    <a:pt x="194" y="111"/>
                  </a:cubicBezTo>
                  <a:cubicBezTo>
                    <a:pt x="191" y="115"/>
                    <a:pt x="188" y="118"/>
                    <a:pt x="184" y="120"/>
                  </a:cubicBezTo>
                  <a:cubicBezTo>
                    <a:pt x="179" y="122"/>
                    <a:pt x="174" y="124"/>
                    <a:pt x="168" y="124"/>
                  </a:cubicBezTo>
                  <a:cubicBezTo>
                    <a:pt x="162" y="124"/>
                    <a:pt x="157" y="122"/>
                    <a:pt x="153" y="120"/>
                  </a:cubicBezTo>
                  <a:cubicBezTo>
                    <a:pt x="149" y="118"/>
                    <a:pt x="145" y="115"/>
                    <a:pt x="143" y="111"/>
                  </a:cubicBezTo>
                  <a:cubicBezTo>
                    <a:pt x="141" y="107"/>
                    <a:pt x="139" y="102"/>
                    <a:pt x="138" y="96"/>
                  </a:cubicBezTo>
                  <a:cubicBezTo>
                    <a:pt x="137" y="91"/>
                    <a:pt x="137" y="84"/>
                    <a:pt x="137" y="77"/>
                  </a:cubicBezTo>
                  <a:cubicBezTo>
                    <a:pt x="137" y="70"/>
                    <a:pt x="137" y="63"/>
                    <a:pt x="138" y="57"/>
                  </a:cubicBezTo>
                  <a:cubicBezTo>
                    <a:pt x="140" y="51"/>
                    <a:pt x="141" y="46"/>
                    <a:pt x="144" y="42"/>
                  </a:cubicBezTo>
                  <a:cubicBezTo>
                    <a:pt x="147" y="38"/>
                    <a:pt x="150" y="35"/>
                    <a:pt x="154" y="33"/>
                  </a:cubicBezTo>
                  <a:cubicBezTo>
                    <a:pt x="159" y="31"/>
                    <a:pt x="164" y="29"/>
                    <a:pt x="170" y="29"/>
                  </a:cubicBezTo>
                  <a:cubicBezTo>
                    <a:pt x="176" y="29"/>
                    <a:pt x="181" y="31"/>
                    <a:pt x="185" y="33"/>
                  </a:cubicBezTo>
                  <a:cubicBezTo>
                    <a:pt x="189" y="35"/>
                    <a:pt x="193" y="38"/>
                    <a:pt x="195" y="42"/>
                  </a:cubicBezTo>
                  <a:cubicBezTo>
                    <a:pt x="197" y="46"/>
                    <a:pt x="199" y="51"/>
                    <a:pt x="200" y="57"/>
                  </a:cubicBezTo>
                  <a:cubicBezTo>
                    <a:pt x="201" y="62"/>
                    <a:pt x="201" y="69"/>
                    <a:pt x="201" y="76"/>
                  </a:cubicBezTo>
                  <a:cubicBezTo>
                    <a:pt x="201" y="83"/>
                    <a:pt x="201" y="90"/>
                    <a:pt x="200" y="9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282DA4-EE7A-4452-89BC-F36B6192B15F}"/>
              </a:ext>
            </a:extLst>
          </p:cNvPr>
          <p:cNvGrpSpPr/>
          <p:nvPr/>
        </p:nvGrpSpPr>
        <p:grpSpPr>
          <a:xfrm>
            <a:off x="7416562" y="5685856"/>
            <a:ext cx="778701" cy="775594"/>
            <a:chOff x="-7378143" y="58666"/>
            <a:chExt cx="6534212" cy="6508134"/>
          </a:xfrm>
        </p:grpSpPr>
        <p:sp>
          <p:nvSpPr>
            <p:cNvPr id="54" name="Freeform 936">
              <a:extLst>
                <a:ext uri="{FF2B5EF4-FFF2-40B4-BE49-F238E27FC236}">
                  <a16:creationId xmlns:a16="http://schemas.microsoft.com/office/drawing/2014/main" id="{9409A32D-CE64-4580-9338-F1419F886AE2}"/>
                </a:ext>
              </a:extLst>
            </p:cNvPr>
            <p:cNvSpPr/>
            <p:nvPr/>
          </p:nvSpPr>
          <p:spPr>
            <a:xfrm rot="1800000">
              <a:off x="-7378143" y="58666"/>
              <a:ext cx="6534212" cy="6508134"/>
            </a:xfrm>
            <a:custGeom>
              <a:avLst/>
              <a:gdLst>
                <a:gd name="connsiteX0" fmla="*/ 1204549 w 6534212"/>
                <a:gd name="connsiteY0" fmla="*/ 1045491 h 6508134"/>
                <a:gd name="connsiteX1" fmla="*/ 1475161 w 6534212"/>
                <a:gd name="connsiteY1" fmla="*/ 962831 h 6508134"/>
                <a:gd name="connsiteX2" fmla="*/ 2238177 w 6534212"/>
                <a:gd name="connsiteY2" fmla="*/ 962831 h 6508134"/>
                <a:gd name="connsiteX3" fmla="*/ 3793396 w 6534212"/>
                <a:gd name="connsiteY3" fmla="*/ 64925 h 6508134"/>
                <a:gd name="connsiteX4" fmla="*/ 4454559 w 6534212"/>
                <a:gd name="connsiteY4" fmla="*/ 242083 h 6508134"/>
                <a:gd name="connsiteX5" fmla="*/ 4870683 w 6534212"/>
                <a:gd name="connsiteY5" fmla="*/ 962831 h 6508134"/>
                <a:gd name="connsiteX6" fmla="*/ 5575864 w 6534212"/>
                <a:gd name="connsiteY6" fmla="*/ 962831 h 6508134"/>
                <a:gd name="connsiteX7" fmla="*/ 6059869 w 6534212"/>
                <a:gd name="connsiteY7" fmla="*/ 1446836 h 6508134"/>
                <a:gd name="connsiteX8" fmla="*/ 6059869 w 6534212"/>
                <a:gd name="connsiteY8" fmla="*/ 3022561 h 6508134"/>
                <a:gd name="connsiteX9" fmla="*/ 6469287 w 6534212"/>
                <a:gd name="connsiteY9" fmla="*/ 3731694 h 6508134"/>
                <a:gd name="connsiteX10" fmla="*/ 6292129 w 6534212"/>
                <a:gd name="connsiteY10" fmla="*/ 4392857 h 6508134"/>
                <a:gd name="connsiteX11" fmla="*/ 6059869 w 6534212"/>
                <a:gd name="connsiteY11" fmla="*/ 4526953 h 6508134"/>
                <a:gd name="connsiteX12" fmla="*/ 6059869 w 6534212"/>
                <a:gd name="connsiteY12" fmla="*/ 5476292 h 6508134"/>
                <a:gd name="connsiteX13" fmla="*/ 5575864 w 6534212"/>
                <a:gd name="connsiteY13" fmla="*/ 5960297 h 6508134"/>
                <a:gd name="connsiteX14" fmla="*/ 3577244 w 6534212"/>
                <a:gd name="connsiteY14" fmla="*/ 5960297 h 6508134"/>
                <a:gd name="connsiteX15" fmla="*/ 2740816 w 6534212"/>
                <a:gd name="connsiteY15" fmla="*/ 6443209 h 6508134"/>
                <a:gd name="connsiteX16" fmla="*/ 2079653 w 6534212"/>
                <a:gd name="connsiteY16" fmla="*/ 6266051 h 6508134"/>
                <a:gd name="connsiteX17" fmla="*/ 1903126 w 6534212"/>
                <a:gd name="connsiteY17" fmla="*/ 5960297 h 6508134"/>
                <a:gd name="connsiteX18" fmla="*/ 1475161 w 6534212"/>
                <a:gd name="connsiteY18" fmla="*/ 5960297 h 6508134"/>
                <a:gd name="connsiteX19" fmla="*/ 991156 w 6534212"/>
                <a:gd name="connsiteY19" fmla="*/ 5476292 h 6508134"/>
                <a:gd name="connsiteX20" fmla="*/ 991156 w 6534212"/>
                <a:gd name="connsiteY20" fmla="*/ 4380719 h 6508134"/>
                <a:gd name="connsiteX21" fmla="*/ 64925 w 6534212"/>
                <a:gd name="connsiteY21" fmla="*/ 2776440 h 6508134"/>
                <a:gd name="connsiteX22" fmla="*/ 242083 w 6534212"/>
                <a:gd name="connsiteY22" fmla="*/ 2115276 h 6508134"/>
                <a:gd name="connsiteX23" fmla="*/ 991156 w 6534212"/>
                <a:gd name="connsiteY23" fmla="*/ 1682799 h 6508134"/>
                <a:gd name="connsiteX24" fmla="*/ 991156 w 6534212"/>
                <a:gd name="connsiteY24" fmla="*/ 1446836 h 6508134"/>
                <a:gd name="connsiteX25" fmla="*/ 1204549 w 6534212"/>
                <a:gd name="connsiteY25" fmla="*/ 1045491 h 650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34212" h="6508134">
                  <a:moveTo>
                    <a:pt x="1204549" y="1045491"/>
                  </a:moveTo>
                  <a:cubicBezTo>
                    <a:pt x="1281797" y="993304"/>
                    <a:pt x="1374920" y="962831"/>
                    <a:pt x="1475161" y="962831"/>
                  </a:cubicBezTo>
                  <a:lnTo>
                    <a:pt x="2238177" y="962831"/>
                  </a:lnTo>
                  <a:lnTo>
                    <a:pt x="3793396" y="64925"/>
                  </a:lnTo>
                  <a:cubicBezTo>
                    <a:pt x="4024892" y="-68730"/>
                    <a:pt x="4320905" y="10587"/>
                    <a:pt x="4454559" y="242083"/>
                  </a:cubicBezTo>
                  <a:lnTo>
                    <a:pt x="4870683" y="962831"/>
                  </a:lnTo>
                  <a:lnTo>
                    <a:pt x="5575864" y="962831"/>
                  </a:lnTo>
                  <a:cubicBezTo>
                    <a:pt x="5843173" y="962831"/>
                    <a:pt x="6059869" y="1179527"/>
                    <a:pt x="6059869" y="1446836"/>
                  </a:cubicBezTo>
                  <a:lnTo>
                    <a:pt x="6059869" y="3022561"/>
                  </a:lnTo>
                  <a:lnTo>
                    <a:pt x="6469287" y="3731694"/>
                  </a:lnTo>
                  <a:cubicBezTo>
                    <a:pt x="6602942" y="3963191"/>
                    <a:pt x="6523625" y="4259203"/>
                    <a:pt x="6292129" y="4392857"/>
                  </a:cubicBezTo>
                  <a:lnTo>
                    <a:pt x="6059869" y="4526953"/>
                  </a:lnTo>
                  <a:lnTo>
                    <a:pt x="6059869" y="5476292"/>
                  </a:lnTo>
                  <a:cubicBezTo>
                    <a:pt x="6059869" y="5743601"/>
                    <a:pt x="5843173" y="5960297"/>
                    <a:pt x="5575864" y="5960297"/>
                  </a:cubicBezTo>
                  <a:lnTo>
                    <a:pt x="3577244" y="5960297"/>
                  </a:lnTo>
                  <a:lnTo>
                    <a:pt x="2740816" y="6443209"/>
                  </a:lnTo>
                  <a:cubicBezTo>
                    <a:pt x="2509320" y="6576863"/>
                    <a:pt x="2213307" y="6497547"/>
                    <a:pt x="2079653" y="6266051"/>
                  </a:cubicBezTo>
                  <a:lnTo>
                    <a:pt x="1903126" y="5960297"/>
                  </a:lnTo>
                  <a:lnTo>
                    <a:pt x="1475161" y="5960297"/>
                  </a:lnTo>
                  <a:cubicBezTo>
                    <a:pt x="1207852" y="5960297"/>
                    <a:pt x="991156" y="5743601"/>
                    <a:pt x="991156" y="5476292"/>
                  </a:cubicBezTo>
                  <a:lnTo>
                    <a:pt x="991156" y="4380719"/>
                  </a:lnTo>
                  <a:lnTo>
                    <a:pt x="64925" y="2776440"/>
                  </a:lnTo>
                  <a:cubicBezTo>
                    <a:pt x="-68730" y="2544943"/>
                    <a:pt x="10587" y="2248931"/>
                    <a:pt x="242083" y="2115276"/>
                  </a:cubicBezTo>
                  <a:lnTo>
                    <a:pt x="991156" y="1682799"/>
                  </a:lnTo>
                  <a:lnTo>
                    <a:pt x="991156" y="1446836"/>
                  </a:lnTo>
                  <a:cubicBezTo>
                    <a:pt x="991156" y="1279768"/>
                    <a:pt x="1075803" y="1132471"/>
                    <a:pt x="1204549" y="1045491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67"/>
              <a:endParaRPr lang="en-US" sz="1200" dirty="0" err="1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5" name="Rounded Rectangle 937">
              <a:extLst>
                <a:ext uri="{FF2B5EF4-FFF2-40B4-BE49-F238E27FC236}">
                  <a16:creationId xmlns:a16="http://schemas.microsoft.com/office/drawing/2014/main" id="{099F5E76-74DD-4D71-A1BA-35BAFB17F3CD}"/>
                </a:ext>
              </a:extLst>
            </p:cNvPr>
            <p:cNvSpPr/>
            <p:nvPr/>
          </p:nvSpPr>
          <p:spPr>
            <a:xfrm>
              <a:off x="-6404706" y="1093468"/>
              <a:ext cx="4587341" cy="4438531"/>
            </a:xfrm>
            <a:prstGeom prst="roundRect">
              <a:avLst>
                <a:gd name="adj" fmla="val 5282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367"/>
              <a:endParaRPr lang="en-US" sz="1200" dirty="0" err="1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56" name="Freeform 864">
              <a:extLst>
                <a:ext uri="{FF2B5EF4-FFF2-40B4-BE49-F238E27FC236}">
                  <a16:creationId xmlns:a16="http://schemas.microsoft.com/office/drawing/2014/main" id="{2E28E71E-9CC4-4636-8C31-71944234BB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4946118" y="1626761"/>
              <a:ext cx="1670165" cy="3371944"/>
            </a:xfrm>
            <a:custGeom>
              <a:avLst/>
              <a:gdLst>
                <a:gd name="T0" fmla="*/ 230 w 317"/>
                <a:gd name="T1" fmla="*/ 0 h 640"/>
                <a:gd name="T2" fmla="*/ 173 w 317"/>
                <a:gd name="T3" fmla="*/ 256 h 640"/>
                <a:gd name="T4" fmla="*/ 317 w 317"/>
                <a:gd name="T5" fmla="*/ 256 h 640"/>
                <a:gd name="T6" fmla="*/ 82 w 317"/>
                <a:gd name="T7" fmla="*/ 640 h 640"/>
                <a:gd name="T8" fmla="*/ 146 w 317"/>
                <a:gd name="T9" fmla="*/ 344 h 640"/>
                <a:gd name="T10" fmla="*/ 0 w 317"/>
                <a:gd name="T11" fmla="*/ 342 h 640"/>
                <a:gd name="T12" fmla="*/ 230 w 317"/>
                <a:gd name="T13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640">
                  <a:moveTo>
                    <a:pt x="230" y="0"/>
                  </a:moveTo>
                  <a:lnTo>
                    <a:pt x="173" y="256"/>
                  </a:lnTo>
                  <a:lnTo>
                    <a:pt x="317" y="256"/>
                  </a:lnTo>
                  <a:lnTo>
                    <a:pt x="82" y="640"/>
                  </a:lnTo>
                  <a:lnTo>
                    <a:pt x="146" y="344"/>
                  </a:lnTo>
                  <a:lnTo>
                    <a:pt x="0" y="342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00BC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prstClr val="black"/>
                </a:solidFill>
                <a:latin typeface="Segoe UI Semilight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D4D3FF-119F-419D-8243-7CF038BD34C4}"/>
              </a:ext>
            </a:extLst>
          </p:cNvPr>
          <p:cNvGrpSpPr>
            <a:grpSpLocks noChangeAspect="1"/>
          </p:cNvGrpSpPr>
          <p:nvPr/>
        </p:nvGrpSpPr>
        <p:grpSpPr>
          <a:xfrm>
            <a:off x="9385430" y="4058206"/>
            <a:ext cx="1422083" cy="1379965"/>
            <a:chOff x="7961114" y="2149640"/>
            <a:chExt cx="2847881" cy="276353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E075864-5BC0-4DBD-AA47-5C30DB65F1A1}"/>
                </a:ext>
              </a:extLst>
            </p:cNvPr>
            <p:cNvGrpSpPr/>
            <p:nvPr/>
          </p:nvGrpSpPr>
          <p:grpSpPr>
            <a:xfrm>
              <a:off x="9583554" y="3290523"/>
              <a:ext cx="1225441" cy="1622654"/>
              <a:chOff x="5933635" y="4575515"/>
              <a:chExt cx="304757" cy="403541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86E8B70-9F37-4BEB-A5E5-6DA9C884FD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33635" y="4575515"/>
                <a:ext cx="304757" cy="403541"/>
                <a:chOff x="784223" y="4300538"/>
                <a:chExt cx="460378" cy="609600"/>
              </a:xfrm>
            </p:grpSpPr>
            <p:sp>
              <p:nvSpPr>
                <p:cNvPr id="86" name="Freeform 6">
                  <a:extLst>
                    <a:ext uri="{FF2B5EF4-FFF2-40B4-BE49-F238E27FC236}">
                      <a16:creationId xmlns:a16="http://schemas.microsoft.com/office/drawing/2014/main" id="{5F07F342-841E-4DF2-87BD-0D43D3BC0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223" y="4383088"/>
                  <a:ext cx="460375" cy="527050"/>
                </a:xfrm>
                <a:custGeom>
                  <a:avLst/>
                  <a:gdLst>
                    <a:gd name="T0" fmla="*/ 0 w 2608"/>
                    <a:gd name="T1" fmla="*/ 0 h 2984"/>
                    <a:gd name="T2" fmla="*/ 2608 w 2608"/>
                    <a:gd name="T3" fmla="*/ 0 h 2984"/>
                    <a:gd name="T4" fmla="*/ 2608 w 2608"/>
                    <a:gd name="T5" fmla="*/ 2512 h 2984"/>
                    <a:gd name="T6" fmla="*/ 2605 w 2608"/>
                    <a:gd name="T7" fmla="*/ 2547 h 2984"/>
                    <a:gd name="T8" fmla="*/ 2595 w 2608"/>
                    <a:gd name="T9" fmla="*/ 2582 h 2984"/>
                    <a:gd name="T10" fmla="*/ 2577 w 2608"/>
                    <a:gd name="T11" fmla="*/ 2615 h 2984"/>
                    <a:gd name="T12" fmla="*/ 2553 w 2608"/>
                    <a:gd name="T13" fmla="*/ 2648 h 2984"/>
                    <a:gd name="T14" fmla="*/ 2523 w 2608"/>
                    <a:gd name="T15" fmla="*/ 2680 h 2984"/>
                    <a:gd name="T16" fmla="*/ 2487 w 2608"/>
                    <a:gd name="T17" fmla="*/ 2711 h 2984"/>
                    <a:gd name="T18" fmla="*/ 2446 w 2608"/>
                    <a:gd name="T19" fmla="*/ 2741 h 2984"/>
                    <a:gd name="T20" fmla="*/ 2399 w 2608"/>
                    <a:gd name="T21" fmla="*/ 2769 h 2984"/>
                    <a:gd name="T22" fmla="*/ 2346 w 2608"/>
                    <a:gd name="T23" fmla="*/ 2795 h 2984"/>
                    <a:gd name="T24" fmla="*/ 2289 w 2608"/>
                    <a:gd name="T25" fmla="*/ 2822 h 2984"/>
                    <a:gd name="T26" fmla="*/ 2226 w 2608"/>
                    <a:gd name="T27" fmla="*/ 2846 h 2984"/>
                    <a:gd name="T28" fmla="*/ 2160 w 2608"/>
                    <a:gd name="T29" fmla="*/ 2868 h 2984"/>
                    <a:gd name="T30" fmla="*/ 2089 w 2608"/>
                    <a:gd name="T31" fmla="*/ 2889 h 2984"/>
                    <a:gd name="T32" fmla="*/ 2014 w 2608"/>
                    <a:gd name="T33" fmla="*/ 2908 h 2984"/>
                    <a:gd name="T34" fmla="*/ 1936 w 2608"/>
                    <a:gd name="T35" fmla="*/ 2925 h 2984"/>
                    <a:gd name="T36" fmla="*/ 1854 w 2608"/>
                    <a:gd name="T37" fmla="*/ 2940 h 2984"/>
                    <a:gd name="T38" fmla="*/ 1769 w 2608"/>
                    <a:gd name="T39" fmla="*/ 2953 h 2984"/>
                    <a:gd name="T40" fmla="*/ 1681 w 2608"/>
                    <a:gd name="T41" fmla="*/ 2964 h 2984"/>
                    <a:gd name="T42" fmla="*/ 1590 w 2608"/>
                    <a:gd name="T43" fmla="*/ 2972 h 2984"/>
                    <a:gd name="T44" fmla="*/ 1497 w 2608"/>
                    <a:gd name="T45" fmla="*/ 2979 h 2984"/>
                    <a:gd name="T46" fmla="*/ 1402 w 2608"/>
                    <a:gd name="T47" fmla="*/ 2983 h 2984"/>
                    <a:gd name="T48" fmla="*/ 1304 w 2608"/>
                    <a:gd name="T49" fmla="*/ 2984 h 2984"/>
                    <a:gd name="T50" fmla="*/ 1304 w 2608"/>
                    <a:gd name="T51" fmla="*/ 2984 h 2984"/>
                    <a:gd name="T52" fmla="*/ 1302 w 2608"/>
                    <a:gd name="T53" fmla="*/ 2984 h 2984"/>
                    <a:gd name="T54" fmla="*/ 1287 w 2608"/>
                    <a:gd name="T55" fmla="*/ 2984 h 2984"/>
                    <a:gd name="T56" fmla="*/ 1287 w 2608"/>
                    <a:gd name="T57" fmla="*/ 2984 h 2984"/>
                    <a:gd name="T58" fmla="*/ 1190 w 2608"/>
                    <a:gd name="T59" fmla="*/ 2982 h 2984"/>
                    <a:gd name="T60" fmla="*/ 1096 w 2608"/>
                    <a:gd name="T61" fmla="*/ 2978 h 2984"/>
                    <a:gd name="T62" fmla="*/ 1005 w 2608"/>
                    <a:gd name="T63" fmla="*/ 2971 h 2984"/>
                    <a:gd name="T64" fmla="*/ 915 w 2608"/>
                    <a:gd name="T65" fmla="*/ 2962 h 2984"/>
                    <a:gd name="T66" fmla="*/ 828 w 2608"/>
                    <a:gd name="T67" fmla="*/ 2952 h 2984"/>
                    <a:gd name="T68" fmla="*/ 744 w 2608"/>
                    <a:gd name="T69" fmla="*/ 2938 h 2984"/>
                    <a:gd name="T70" fmla="*/ 663 w 2608"/>
                    <a:gd name="T71" fmla="*/ 2922 h 2984"/>
                    <a:gd name="T72" fmla="*/ 586 w 2608"/>
                    <a:gd name="T73" fmla="*/ 2905 h 2984"/>
                    <a:gd name="T74" fmla="*/ 513 w 2608"/>
                    <a:gd name="T75" fmla="*/ 2887 h 2984"/>
                    <a:gd name="T76" fmla="*/ 442 w 2608"/>
                    <a:gd name="T77" fmla="*/ 2866 h 2984"/>
                    <a:gd name="T78" fmla="*/ 377 w 2608"/>
                    <a:gd name="T79" fmla="*/ 2844 h 2984"/>
                    <a:gd name="T80" fmla="*/ 316 w 2608"/>
                    <a:gd name="T81" fmla="*/ 2820 h 2984"/>
                    <a:gd name="T82" fmla="*/ 259 w 2608"/>
                    <a:gd name="T83" fmla="*/ 2793 h 2984"/>
                    <a:gd name="T84" fmla="*/ 208 w 2608"/>
                    <a:gd name="T85" fmla="*/ 2767 h 2984"/>
                    <a:gd name="T86" fmla="*/ 162 w 2608"/>
                    <a:gd name="T87" fmla="*/ 2739 h 2984"/>
                    <a:gd name="T88" fmla="*/ 120 w 2608"/>
                    <a:gd name="T89" fmla="*/ 2710 h 2984"/>
                    <a:gd name="T90" fmla="*/ 85 w 2608"/>
                    <a:gd name="T91" fmla="*/ 2678 h 2984"/>
                    <a:gd name="T92" fmla="*/ 55 w 2608"/>
                    <a:gd name="T93" fmla="*/ 2647 h 2984"/>
                    <a:gd name="T94" fmla="*/ 32 w 2608"/>
                    <a:gd name="T95" fmla="*/ 2614 h 2984"/>
                    <a:gd name="T96" fmla="*/ 15 w 2608"/>
                    <a:gd name="T97" fmla="*/ 2581 h 2984"/>
                    <a:gd name="T98" fmla="*/ 5 w 2608"/>
                    <a:gd name="T99" fmla="*/ 2546 h 2984"/>
                    <a:gd name="T100" fmla="*/ 0 w 2608"/>
                    <a:gd name="T101" fmla="*/ 2512 h 2984"/>
                    <a:gd name="T102" fmla="*/ 0 w 2608"/>
                    <a:gd name="T10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608" h="2984">
                      <a:moveTo>
                        <a:pt x="0" y="0"/>
                      </a:moveTo>
                      <a:lnTo>
                        <a:pt x="2608" y="0"/>
                      </a:lnTo>
                      <a:lnTo>
                        <a:pt x="2608" y="2512"/>
                      </a:lnTo>
                      <a:lnTo>
                        <a:pt x="2605" y="2547"/>
                      </a:lnTo>
                      <a:lnTo>
                        <a:pt x="2595" y="2582"/>
                      </a:lnTo>
                      <a:lnTo>
                        <a:pt x="2577" y="2615"/>
                      </a:lnTo>
                      <a:lnTo>
                        <a:pt x="2553" y="2648"/>
                      </a:lnTo>
                      <a:lnTo>
                        <a:pt x="2523" y="2680"/>
                      </a:lnTo>
                      <a:lnTo>
                        <a:pt x="2487" y="2711"/>
                      </a:lnTo>
                      <a:lnTo>
                        <a:pt x="2446" y="2741"/>
                      </a:lnTo>
                      <a:lnTo>
                        <a:pt x="2399" y="2769"/>
                      </a:lnTo>
                      <a:lnTo>
                        <a:pt x="2346" y="2795"/>
                      </a:lnTo>
                      <a:lnTo>
                        <a:pt x="2289" y="2822"/>
                      </a:lnTo>
                      <a:lnTo>
                        <a:pt x="2226" y="2846"/>
                      </a:lnTo>
                      <a:lnTo>
                        <a:pt x="2160" y="2868"/>
                      </a:lnTo>
                      <a:lnTo>
                        <a:pt x="2089" y="2889"/>
                      </a:lnTo>
                      <a:lnTo>
                        <a:pt x="2014" y="2908"/>
                      </a:lnTo>
                      <a:lnTo>
                        <a:pt x="1936" y="2925"/>
                      </a:lnTo>
                      <a:lnTo>
                        <a:pt x="1854" y="2940"/>
                      </a:lnTo>
                      <a:lnTo>
                        <a:pt x="1769" y="2953"/>
                      </a:lnTo>
                      <a:lnTo>
                        <a:pt x="1681" y="2964"/>
                      </a:lnTo>
                      <a:lnTo>
                        <a:pt x="1590" y="2972"/>
                      </a:lnTo>
                      <a:lnTo>
                        <a:pt x="1497" y="2979"/>
                      </a:lnTo>
                      <a:lnTo>
                        <a:pt x="1402" y="2983"/>
                      </a:lnTo>
                      <a:lnTo>
                        <a:pt x="1304" y="2984"/>
                      </a:lnTo>
                      <a:lnTo>
                        <a:pt x="1304" y="2984"/>
                      </a:lnTo>
                      <a:lnTo>
                        <a:pt x="1302" y="2984"/>
                      </a:lnTo>
                      <a:lnTo>
                        <a:pt x="1287" y="2984"/>
                      </a:lnTo>
                      <a:lnTo>
                        <a:pt x="1287" y="2984"/>
                      </a:lnTo>
                      <a:lnTo>
                        <a:pt x="1190" y="2982"/>
                      </a:lnTo>
                      <a:lnTo>
                        <a:pt x="1096" y="2978"/>
                      </a:lnTo>
                      <a:lnTo>
                        <a:pt x="1005" y="2971"/>
                      </a:lnTo>
                      <a:lnTo>
                        <a:pt x="915" y="2962"/>
                      </a:lnTo>
                      <a:lnTo>
                        <a:pt x="828" y="2952"/>
                      </a:lnTo>
                      <a:lnTo>
                        <a:pt x="744" y="2938"/>
                      </a:lnTo>
                      <a:lnTo>
                        <a:pt x="663" y="2922"/>
                      </a:lnTo>
                      <a:lnTo>
                        <a:pt x="586" y="2905"/>
                      </a:lnTo>
                      <a:lnTo>
                        <a:pt x="513" y="2887"/>
                      </a:lnTo>
                      <a:lnTo>
                        <a:pt x="442" y="2866"/>
                      </a:lnTo>
                      <a:lnTo>
                        <a:pt x="377" y="2844"/>
                      </a:lnTo>
                      <a:lnTo>
                        <a:pt x="316" y="2820"/>
                      </a:lnTo>
                      <a:lnTo>
                        <a:pt x="259" y="2793"/>
                      </a:lnTo>
                      <a:lnTo>
                        <a:pt x="208" y="2767"/>
                      </a:lnTo>
                      <a:lnTo>
                        <a:pt x="162" y="2739"/>
                      </a:lnTo>
                      <a:lnTo>
                        <a:pt x="120" y="2710"/>
                      </a:lnTo>
                      <a:lnTo>
                        <a:pt x="85" y="2678"/>
                      </a:lnTo>
                      <a:lnTo>
                        <a:pt x="55" y="2647"/>
                      </a:lnTo>
                      <a:lnTo>
                        <a:pt x="32" y="2614"/>
                      </a:lnTo>
                      <a:lnTo>
                        <a:pt x="15" y="2581"/>
                      </a:lnTo>
                      <a:lnTo>
                        <a:pt x="5" y="2546"/>
                      </a:lnTo>
                      <a:lnTo>
                        <a:pt x="0" y="25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99C6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 dirty="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5181F5E5-398B-4BC2-BAC9-26B1B1172B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238" y="4383088"/>
                  <a:ext cx="233363" cy="527050"/>
                </a:xfrm>
                <a:custGeom>
                  <a:avLst/>
                  <a:gdLst>
                    <a:gd name="T0" fmla="*/ 0 w 1321"/>
                    <a:gd name="T1" fmla="*/ 0 h 2984"/>
                    <a:gd name="T2" fmla="*/ 1321 w 1321"/>
                    <a:gd name="T3" fmla="*/ 0 h 2984"/>
                    <a:gd name="T4" fmla="*/ 1321 w 1321"/>
                    <a:gd name="T5" fmla="*/ 2512 h 2984"/>
                    <a:gd name="T6" fmla="*/ 1318 w 1321"/>
                    <a:gd name="T7" fmla="*/ 2547 h 2984"/>
                    <a:gd name="T8" fmla="*/ 1308 w 1321"/>
                    <a:gd name="T9" fmla="*/ 2582 h 2984"/>
                    <a:gd name="T10" fmla="*/ 1290 w 1321"/>
                    <a:gd name="T11" fmla="*/ 2615 h 2984"/>
                    <a:gd name="T12" fmla="*/ 1266 w 1321"/>
                    <a:gd name="T13" fmla="*/ 2648 h 2984"/>
                    <a:gd name="T14" fmla="*/ 1236 w 1321"/>
                    <a:gd name="T15" fmla="*/ 2680 h 2984"/>
                    <a:gd name="T16" fmla="*/ 1200 w 1321"/>
                    <a:gd name="T17" fmla="*/ 2711 h 2984"/>
                    <a:gd name="T18" fmla="*/ 1159 w 1321"/>
                    <a:gd name="T19" fmla="*/ 2740 h 2984"/>
                    <a:gd name="T20" fmla="*/ 1112 w 1321"/>
                    <a:gd name="T21" fmla="*/ 2769 h 2984"/>
                    <a:gd name="T22" fmla="*/ 1058 w 1321"/>
                    <a:gd name="T23" fmla="*/ 2795 h 2984"/>
                    <a:gd name="T24" fmla="*/ 1002 w 1321"/>
                    <a:gd name="T25" fmla="*/ 2822 h 2984"/>
                    <a:gd name="T26" fmla="*/ 939 w 1321"/>
                    <a:gd name="T27" fmla="*/ 2846 h 2984"/>
                    <a:gd name="T28" fmla="*/ 873 w 1321"/>
                    <a:gd name="T29" fmla="*/ 2868 h 2984"/>
                    <a:gd name="T30" fmla="*/ 802 w 1321"/>
                    <a:gd name="T31" fmla="*/ 2889 h 2984"/>
                    <a:gd name="T32" fmla="*/ 727 w 1321"/>
                    <a:gd name="T33" fmla="*/ 2908 h 2984"/>
                    <a:gd name="T34" fmla="*/ 649 w 1321"/>
                    <a:gd name="T35" fmla="*/ 2925 h 2984"/>
                    <a:gd name="T36" fmla="*/ 567 w 1321"/>
                    <a:gd name="T37" fmla="*/ 2940 h 2984"/>
                    <a:gd name="T38" fmla="*/ 482 w 1321"/>
                    <a:gd name="T39" fmla="*/ 2953 h 2984"/>
                    <a:gd name="T40" fmla="*/ 394 w 1321"/>
                    <a:gd name="T41" fmla="*/ 2964 h 2984"/>
                    <a:gd name="T42" fmla="*/ 303 w 1321"/>
                    <a:gd name="T43" fmla="*/ 2972 h 2984"/>
                    <a:gd name="T44" fmla="*/ 210 w 1321"/>
                    <a:gd name="T45" fmla="*/ 2979 h 2984"/>
                    <a:gd name="T46" fmla="*/ 115 w 1321"/>
                    <a:gd name="T47" fmla="*/ 2983 h 2984"/>
                    <a:gd name="T48" fmla="*/ 17 w 1321"/>
                    <a:gd name="T49" fmla="*/ 2984 h 2984"/>
                    <a:gd name="T50" fmla="*/ 0 w 1321"/>
                    <a:gd name="T51" fmla="*/ 2984 h 2984"/>
                    <a:gd name="T52" fmla="*/ 0 w 1321"/>
                    <a:gd name="T53" fmla="*/ 0 h 29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21" h="2984">
                      <a:moveTo>
                        <a:pt x="0" y="0"/>
                      </a:moveTo>
                      <a:lnTo>
                        <a:pt x="1321" y="0"/>
                      </a:lnTo>
                      <a:lnTo>
                        <a:pt x="1321" y="2512"/>
                      </a:lnTo>
                      <a:lnTo>
                        <a:pt x="1318" y="2547"/>
                      </a:lnTo>
                      <a:lnTo>
                        <a:pt x="1308" y="2582"/>
                      </a:lnTo>
                      <a:lnTo>
                        <a:pt x="1290" y="2615"/>
                      </a:lnTo>
                      <a:lnTo>
                        <a:pt x="1266" y="2648"/>
                      </a:lnTo>
                      <a:lnTo>
                        <a:pt x="1236" y="2680"/>
                      </a:lnTo>
                      <a:lnTo>
                        <a:pt x="1200" y="2711"/>
                      </a:lnTo>
                      <a:lnTo>
                        <a:pt x="1159" y="2740"/>
                      </a:lnTo>
                      <a:lnTo>
                        <a:pt x="1112" y="2769"/>
                      </a:lnTo>
                      <a:lnTo>
                        <a:pt x="1058" y="2795"/>
                      </a:lnTo>
                      <a:lnTo>
                        <a:pt x="1002" y="2822"/>
                      </a:lnTo>
                      <a:lnTo>
                        <a:pt x="939" y="2846"/>
                      </a:lnTo>
                      <a:lnTo>
                        <a:pt x="873" y="2868"/>
                      </a:lnTo>
                      <a:lnTo>
                        <a:pt x="802" y="2889"/>
                      </a:lnTo>
                      <a:lnTo>
                        <a:pt x="727" y="2908"/>
                      </a:lnTo>
                      <a:lnTo>
                        <a:pt x="649" y="2925"/>
                      </a:lnTo>
                      <a:lnTo>
                        <a:pt x="567" y="2940"/>
                      </a:lnTo>
                      <a:lnTo>
                        <a:pt x="482" y="2953"/>
                      </a:lnTo>
                      <a:lnTo>
                        <a:pt x="394" y="2964"/>
                      </a:lnTo>
                      <a:lnTo>
                        <a:pt x="303" y="2972"/>
                      </a:lnTo>
                      <a:lnTo>
                        <a:pt x="210" y="2979"/>
                      </a:lnTo>
                      <a:lnTo>
                        <a:pt x="115" y="2983"/>
                      </a:lnTo>
                      <a:lnTo>
                        <a:pt x="17" y="2984"/>
                      </a:lnTo>
                      <a:lnTo>
                        <a:pt x="0" y="29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EB6DA"/>
                </a:solidFill>
                <a:ln w="0">
                  <a:solidFill>
                    <a:srgbClr val="3999C6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898CF09E-C575-43CB-B0FA-244064033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225" y="4300538"/>
                  <a:ext cx="460375" cy="166688"/>
                </a:xfrm>
                <a:custGeom>
                  <a:avLst/>
                  <a:gdLst>
                    <a:gd name="T0" fmla="*/ 1305 w 2606"/>
                    <a:gd name="T1" fmla="*/ 0 h 945"/>
                    <a:gd name="T2" fmla="*/ 1495 w 2606"/>
                    <a:gd name="T3" fmla="*/ 5 h 945"/>
                    <a:gd name="T4" fmla="*/ 1679 w 2606"/>
                    <a:gd name="T5" fmla="*/ 20 h 945"/>
                    <a:gd name="T6" fmla="*/ 1852 w 2606"/>
                    <a:gd name="T7" fmla="*/ 44 h 945"/>
                    <a:gd name="T8" fmla="*/ 2012 w 2606"/>
                    <a:gd name="T9" fmla="*/ 76 h 945"/>
                    <a:gd name="T10" fmla="*/ 2158 w 2606"/>
                    <a:gd name="T11" fmla="*/ 116 h 945"/>
                    <a:gd name="T12" fmla="*/ 2287 w 2606"/>
                    <a:gd name="T13" fmla="*/ 162 h 945"/>
                    <a:gd name="T14" fmla="*/ 2397 w 2606"/>
                    <a:gd name="T15" fmla="*/ 215 h 945"/>
                    <a:gd name="T16" fmla="*/ 2485 w 2606"/>
                    <a:gd name="T17" fmla="*/ 273 h 945"/>
                    <a:gd name="T18" fmla="*/ 2551 w 2606"/>
                    <a:gd name="T19" fmla="*/ 336 h 945"/>
                    <a:gd name="T20" fmla="*/ 2593 w 2606"/>
                    <a:gd name="T21" fmla="*/ 402 h 945"/>
                    <a:gd name="T22" fmla="*/ 2606 w 2606"/>
                    <a:gd name="T23" fmla="*/ 472 h 945"/>
                    <a:gd name="T24" fmla="*/ 2593 w 2606"/>
                    <a:gd name="T25" fmla="*/ 541 h 945"/>
                    <a:gd name="T26" fmla="*/ 2551 w 2606"/>
                    <a:gd name="T27" fmla="*/ 608 h 945"/>
                    <a:gd name="T28" fmla="*/ 2485 w 2606"/>
                    <a:gd name="T29" fmla="*/ 671 h 945"/>
                    <a:gd name="T30" fmla="*/ 2397 w 2606"/>
                    <a:gd name="T31" fmla="*/ 729 h 945"/>
                    <a:gd name="T32" fmla="*/ 2287 w 2606"/>
                    <a:gd name="T33" fmla="*/ 782 h 945"/>
                    <a:gd name="T34" fmla="*/ 2158 w 2606"/>
                    <a:gd name="T35" fmla="*/ 828 h 945"/>
                    <a:gd name="T36" fmla="*/ 2012 w 2606"/>
                    <a:gd name="T37" fmla="*/ 868 h 945"/>
                    <a:gd name="T38" fmla="*/ 1852 w 2606"/>
                    <a:gd name="T39" fmla="*/ 901 h 945"/>
                    <a:gd name="T40" fmla="*/ 1679 w 2606"/>
                    <a:gd name="T41" fmla="*/ 925 h 945"/>
                    <a:gd name="T42" fmla="*/ 1495 w 2606"/>
                    <a:gd name="T43" fmla="*/ 939 h 945"/>
                    <a:gd name="T44" fmla="*/ 1302 w 2606"/>
                    <a:gd name="T45" fmla="*/ 945 h 945"/>
                    <a:gd name="T46" fmla="*/ 1110 w 2606"/>
                    <a:gd name="T47" fmla="*/ 939 h 945"/>
                    <a:gd name="T48" fmla="*/ 926 w 2606"/>
                    <a:gd name="T49" fmla="*/ 925 h 945"/>
                    <a:gd name="T50" fmla="*/ 754 w 2606"/>
                    <a:gd name="T51" fmla="*/ 901 h 945"/>
                    <a:gd name="T52" fmla="*/ 593 w 2606"/>
                    <a:gd name="T53" fmla="*/ 868 h 945"/>
                    <a:gd name="T54" fmla="*/ 448 w 2606"/>
                    <a:gd name="T55" fmla="*/ 828 h 945"/>
                    <a:gd name="T56" fmla="*/ 319 w 2606"/>
                    <a:gd name="T57" fmla="*/ 782 h 945"/>
                    <a:gd name="T58" fmla="*/ 209 w 2606"/>
                    <a:gd name="T59" fmla="*/ 729 h 945"/>
                    <a:gd name="T60" fmla="*/ 120 w 2606"/>
                    <a:gd name="T61" fmla="*/ 671 h 945"/>
                    <a:gd name="T62" fmla="*/ 54 w 2606"/>
                    <a:gd name="T63" fmla="*/ 608 h 945"/>
                    <a:gd name="T64" fmla="*/ 13 w 2606"/>
                    <a:gd name="T65" fmla="*/ 541 h 945"/>
                    <a:gd name="T66" fmla="*/ 0 w 2606"/>
                    <a:gd name="T67" fmla="*/ 472 h 945"/>
                    <a:gd name="T68" fmla="*/ 13 w 2606"/>
                    <a:gd name="T69" fmla="*/ 402 h 945"/>
                    <a:gd name="T70" fmla="*/ 54 w 2606"/>
                    <a:gd name="T71" fmla="*/ 336 h 945"/>
                    <a:gd name="T72" fmla="*/ 120 w 2606"/>
                    <a:gd name="T73" fmla="*/ 273 h 945"/>
                    <a:gd name="T74" fmla="*/ 209 w 2606"/>
                    <a:gd name="T75" fmla="*/ 215 h 945"/>
                    <a:gd name="T76" fmla="*/ 319 w 2606"/>
                    <a:gd name="T77" fmla="*/ 162 h 945"/>
                    <a:gd name="T78" fmla="*/ 448 w 2606"/>
                    <a:gd name="T79" fmla="*/ 116 h 945"/>
                    <a:gd name="T80" fmla="*/ 593 w 2606"/>
                    <a:gd name="T81" fmla="*/ 76 h 945"/>
                    <a:gd name="T82" fmla="*/ 754 w 2606"/>
                    <a:gd name="T83" fmla="*/ 44 h 945"/>
                    <a:gd name="T84" fmla="*/ 926 w 2606"/>
                    <a:gd name="T85" fmla="*/ 20 h 945"/>
                    <a:gd name="T86" fmla="*/ 1110 w 2606"/>
                    <a:gd name="T87" fmla="*/ 5 h 945"/>
                    <a:gd name="T88" fmla="*/ 1300 w 2606"/>
                    <a:gd name="T89" fmla="*/ 0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606" h="945">
                      <a:moveTo>
                        <a:pt x="1300" y="0"/>
                      </a:moveTo>
                      <a:lnTo>
                        <a:pt x="1305" y="0"/>
                      </a:lnTo>
                      <a:lnTo>
                        <a:pt x="1400" y="1"/>
                      </a:lnTo>
                      <a:lnTo>
                        <a:pt x="1495" y="5"/>
                      </a:lnTo>
                      <a:lnTo>
                        <a:pt x="1588" y="12"/>
                      </a:lnTo>
                      <a:lnTo>
                        <a:pt x="1679" y="20"/>
                      </a:lnTo>
                      <a:lnTo>
                        <a:pt x="1767" y="30"/>
                      </a:lnTo>
                      <a:lnTo>
                        <a:pt x="1852" y="44"/>
                      </a:lnTo>
                      <a:lnTo>
                        <a:pt x="1934" y="59"/>
                      </a:lnTo>
                      <a:lnTo>
                        <a:pt x="2012" y="76"/>
                      </a:lnTo>
                      <a:lnTo>
                        <a:pt x="2087" y="95"/>
                      </a:lnTo>
                      <a:lnTo>
                        <a:pt x="2158" y="116"/>
                      </a:lnTo>
                      <a:lnTo>
                        <a:pt x="2224" y="138"/>
                      </a:lnTo>
                      <a:lnTo>
                        <a:pt x="2287" y="162"/>
                      </a:lnTo>
                      <a:lnTo>
                        <a:pt x="2344" y="187"/>
                      </a:lnTo>
                      <a:lnTo>
                        <a:pt x="2397" y="215"/>
                      </a:lnTo>
                      <a:lnTo>
                        <a:pt x="2444" y="243"/>
                      </a:lnTo>
                      <a:lnTo>
                        <a:pt x="2485" y="273"/>
                      </a:lnTo>
                      <a:lnTo>
                        <a:pt x="2521" y="304"/>
                      </a:lnTo>
                      <a:lnTo>
                        <a:pt x="2551" y="336"/>
                      </a:lnTo>
                      <a:lnTo>
                        <a:pt x="2575" y="369"/>
                      </a:lnTo>
                      <a:lnTo>
                        <a:pt x="2593" y="402"/>
                      </a:lnTo>
                      <a:lnTo>
                        <a:pt x="2603" y="437"/>
                      </a:lnTo>
                      <a:lnTo>
                        <a:pt x="2606" y="472"/>
                      </a:lnTo>
                      <a:lnTo>
                        <a:pt x="2603" y="507"/>
                      </a:lnTo>
                      <a:lnTo>
                        <a:pt x="2593" y="541"/>
                      </a:lnTo>
                      <a:lnTo>
                        <a:pt x="2575" y="576"/>
                      </a:lnTo>
                      <a:lnTo>
                        <a:pt x="2551" y="608"/>
                      </a:lnTo>
                      <a:lnTo>
                        <a:pt x="2521" y="640"/>
                      </a:lnTo>
                      <a:lnTo>
                        <a:pt x="2485" y="671"/>
                      </a:lnTo>
                      <a:lnTo>
                        <a:pt x="2444" y="701"/>
                      </a:lnTo>
                      <a:lnTo>
                        <a:pt x="2397" y="729"/>
                      </a:lnTo>
                      <a:lnTo>
                        <a:pt x="2344" y="756"/>
                      </a:lnTo>
                      <a:lnTo>
                        <a:pt x="2287" y="782"/>
                      </a:lnTo>
                      <a:lnTo>
                        <a:pt x="2224" y="806"/>
                      </a:lnTo>
                      <a:lnTo>
                        <a:pt x="2158" y="828"/>
                      </a:lnTo>
                      <a:lnTo>
                        <a:pt x="2087" y="849"/>
                      </a:lnTo>
                      <a:lnTo>
                        <a:pt x="2012" y="868"/>
                      </a:lnTo>
                      <a:lnTo>
                        <a:pt x="1934" y="885"/>
                      </a:lnTo>
                      <a:lnTo>
                        <a:pt x="1852" y="901"/>
                      </a:lnTo>
                      <a:lnTo>
                        <a:pt x="1767" y="913"/>
                      </a:lnTo>
                      <a:lnTo>
                        <a:pt x="1679" y="925"/>
                      </a:lnTo>
                      <a:lnTo>
                        <a:pt x="1588" y="933"/>
                      </a:lnTo>
                      <a:lnTo>
                        <a:pt x="1495" y="939"/>
                      </a:lnTo>
                      <a:lnTo>
                        <a:pt x="1400" y="943"/>
                      </a:lnTo>
                      <a:lnTo>
                        <a:pt x="1302" y="945"/>
                      </a:lnTo>
                      <a:lnTo>
                        <a:pt x="1205" y="943"/>
                      </a:lnTo>
                      <a:lnTo>
                        <a:pt x="1110" y="939"/>
                      </a:lnTo>
                      <a:lnTo>
                        <a:pt x="1016" y="933"/>
                      </a:lnTo>
                      <a:lnTo>
                        <a:pt x="926" y="925"/>
                      </a:lnTo>
                      <a:lnTo>
                        <a:pt x="838" y="913"/>
                      </a:lnTo>
                      <a:lnTo>
                        <a:pt x="754" y="901"/>
                      </a:lnTo>
                      <a:lnTo>
                        <a:pt x="671" y="885"/>
                      </a:lnTo>
                      <a:lnTo>
                        <a:pt x="593" y="868"/>
                      </a:lnTo>
                      <a:lnTo>
                        <a:pt x="518" y="849"/>
                      </a:lnTo>
                      <a:lnTo>
                        <a:pt x="448" y="828"/>
                      </a:lnTo>
                      <a:lnTo>
                        <a:pt x="381" y="806"/>
                      </a:lnTo>
                      <a:lnTo>
                        <a:pt x="319" y="782"/>
                      </a:lnTo>
                      <a:lnTo>
                        <a:pt x="261" y="756"/>
                      </a:lnTo>
                      <a:lnTo>
                        <a:pt x="209" y="729"/>
                      </a:lnTo>
                      <a:lnTo>
                        <a:pt x="162" y="701"/>
                      </a:lnTo>
                      <a:lnTo>
                        <a:pt x="120" y="671"/>
                      </a:lnTo>
                      <a:lnTo>
                        <a:pt x="84" y="640"/>
                      </a:lnTo>
                      <a:lnTo>
                        <a:pt x="54" y="608"/>
                      </a:lnTo>
                      <a:lnTo>
                        <a:pt x="31" y="576"/>
                      </a:lnTo>
                      <a:lnTo>
                        <a:pt x="13" y="541"/>
                      </a:lnTo>
                      <a:lnTo>
                        <a:pt x="3" y="507"/>
                      </a:lnTo>
                      <a:lnTo>
                        <a:pt x="0" y="472"/>
                      </a:lnTo>
                      <a:lnTo>
                        <a:pt x="3" y="437"/>
                      </a:lnTo>
                      <a:lnTo>
                        <a:pt x="13" y="402"/>
                      </a:lnTo>
                      <a:lnTo>
                        <a:pt x="31" y="369"/>
                      </a:lnTo>
                      <a:lnTo>
                        <a:pt x="54" y="336"/>
                      </a:lnTo>
                      <a:lnTo>
                        <a:pt x="84" y="304"/>
                      </a:lnTo>
                      <a:lnTo>
                        <a:pt x="120" y="273"/>
                      </a:lnTo>
                      <a:lnTo>
                        <a:pt x="162" y="243"/>
                      </a:lnTo>
                      <a:lnTo>
                        <a:pt x="209" y="215"/>
                      </a:lnTo>
                      <a:lnTo>
                        <a:pt x="261" y="187"/>
                      </a:lnTo>
                      <a:lnTo>
                        <a:pt x="319" y="162"/>
                      </a:lnTo>
                      <a:lnTo>
                        <a:pt x="381" y="138"/>
                      </a:lnTo>
                      <a:lnTo>
                        <a:pt x="448" y="116"/>
                      </a:lnTo>
                      <a:lnTo>
                        <a:pt x="518" y="95"/>
                      </a:lnTo>
                      <a:lnTo>
                        <a:pt x="593" y="76"/>
                      </a:lnTo>
                      <a:lnTo>
                        <a:pt x="671" y="59"/>
                      </a:lnTo>
                      <a:lnTo>
                        <a:pt x="754" y="44"/>
                      </a:lnTo>
                      <a:lnTo>
                        <a:pt x="838" y="30"/>
                      </a:lnTo>
                      <a:lnTo>
                        <a:pt x="926" y="20"/>
                      </a:lnTo>
                      <a:lnTo>
                        <a:pt x="1016" y="12"/>
                      </a:lnTo>
                      <a:lnTo>
                        <a:pt x="1110" y="5"/>
                      </a:lnTo>
                      <a:lnTo>
                        <a:pt x="1205" y="1"/>
                      </a:lnTo>
                      <a:lnTo>
                        <a:pt x="13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  <p:sp>
              <p:nvSpPr>
                <p:cNvPr id="89" name="Freeform 9">
                  <a:extLst>
                    <a:ext uri="{FF2B5EF4-FFF2-40B4-BE49-F238E27FC236}">
                      <a16:creationId xmlns:a16="http://schemas.microsoft.com/office/drawing/2014/main" id="{2F6BBBD7-4116-4123-ADE7-67023DDA2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109538"/>
                </a:xfrm>
                <a:custGeom>
                  <a:avLst/>
                  <a:gdLst>
                    <a:gd name="T0" fmla="*/ 1126 w 2074"/>
                    <a:gd name="T1" fmla="*/ 2 h 623"/>
                    <a:gd name="T2" fmla="*/ 1298 w 2074"/>
                    <a:gd name="T3" fmla="*/ 10 h 623"/>
                    <a:gd name="T4" fmla="*/ 1459 w 2074"/>
                    <a:gd name="T5" fmla="*/ 27 h 623"/>
                    <a:gd name="T6" fmla="*/ 1608 w 2074"/>
                    <a:gd name="T7" fmla="*/ 52 h 623"/>
                    <a:gd name="T8" fmla="*/ 1740 w 2074"/>
                    <a:gd name="T9" fmla="*/ 83 h 623"/>
                    <a:gd name="T10" fmla="*/ 1853 w 2074"/>
                    <a:gd name="T11" fmla="*/ 120 h 623"/>
                    <a:gd name="T12" fmla="*/ 1946 w 2074"/>
                    <a:gd name="T13" fmla="*/ 162 h 623"/>
                    <a:gd name="T14" fmla="*/ 2016 w 2074"/>
                    <a:gd name="T15" fmla="*/ 208 h 623"/>
                    <a:gd name="T16" fmla="*/ 2058 w 2074"/>
                    <a:gd name="T17" fmla="*/ 259 h 623"/>
                    <a:gd name="T18" fmla="*/ 2074 w 2074"/>
                    <a:gd name="T19" fmla="*/ 312 h 623"/>
                    <a:gd name="T20" fmla="*/ 2058 w 2074"/>
                    <a:gd name="T21" fmla="*/ 366 h 623"/>
                    <a:gd name="T22" fmla="*/ 2016 w 2074"/>
                    <a:gd name="T23" fmla="*/ 416 h 623"/>
                    <a:gd name="T24" fmla="*/ 1946 w 2074"/>
                    <a:gd name="T25" fmla="*/ 462 h 623"/>
                    <a:gd name="T26" fmla="*/ 1853 w 2074"/>
                    <a:gd name="T27" fmla="*/ 504 h 623"/>
                    <a:gd name="T28" fmla="*/ 1740 w 2074"/>
                    <a:gd name="T29" fmla="*/ 541 h 623"/>
                    <a:gd name="T30" fmla="*/ 1608 w 2074"/>
                    <a:gd name="T31" fmla="*/ 572 h 623"/>
                    <a:gd name="T32" fmla="*/ 1459 w 2074"/>
                    <a:gd name="T33" fmla="*/ 597 h 623"/>
                    <a:gd name="T34" fmla="*/ 1298 w 2074"/>
                    <a:gd name="T35" fmla="*/ 614 h 623"/>
                    <a:gd name="T36" fmla="*/ 1126 w 2074"/>
                    <a:gd name="T37" fmla="*/ 622 h 623"/>
                    <a:gd name="T38" fmla="*/ 947 w 2074"/>
                    <a:gd name="T39" fmla="*/ 622 h 623"/>
                    <a:gd name="T40" fmla="*/ 775 w 2074"/>
                    <a:gd name="T41" fmla="*/ 614 h 623"/>
                    <a:gd name="T42" fmla="*/ 613 w 2074"/>
                    <a:gd name="T43" fmla="*/ 597 h 623"/>
                    <a:gd name="T44" fmla="*/ 466 w 2074"/>
                    <a:gd name="T45" fmla="*/ 572 h 623"/>
                    <a:gd name="T46" fmla="*/ 334 w 2074"/>
                    <a:gd name="T47" fmla="*/ 541 h 623"/>
                    <a:gd name="T48" fmla="*/ 219 w 2074"/>
                    <a:gd name="T49" fmla="*/ 504 h 623"/>
                    <a:gd name="T50" fmla="*/ 127 w 2074"/>
                    <a:gd name="T51" fmla="*/ 462 h 623"/>
                    <a:gd name="T52" fmla="*/ 58 w 2074"/>
                    <a:gd name="T53" fmla="*/ 416 h 623"/>
                    <a:gd name="T54" fmla="*/ 14 w 2074"/>
                    <a:gd name="T55" fmla="*/ 366 h 623"/>
                    <a:gd name="T56" fmla="*/ 0 w 2074"/>
                    <a:gd name="T57" fmla="*/ 312 h 623"/>
                    <a:gd name="T58" fmla="*/ 14 w 2074"/>
                    <a:gd name="T59" fmla="*/ 259 h 623"/>
                    <a:gd name="T60" fmla="*/ 58 w 2074"/>
                    <a:gd name="T61" fmla="*/ 208 h 623"/>
                    <a:gd name="T62" fmla="*/ 127 w 2074"/>
                    <a:gd name="T63" fmla="*/ 162 h 623"/>
                    <a:gd name="T64" fmla="*/ 219 w 2074"/>
                    <a:gd name="T65" fmla="*/ 120 h 623"/>
                    <a:gd name="T66" fmla="*/ 334 w 2074"/>
                    <a:gd name="T67" fmla="*/ 83 h 623"/>
                    <a:gd name="T68" fmla="*/ 466 w 2074"/>
                    <a:gd name="T69" fmla="*/ 52 h 623"/>
                    <a:gd name="T70" fmla="*/ 613 w 2074"/>
                    <a:gd name="T71" fmla="*/ 27 h 623"/>
                    <a:gd name="T72" fmla="*/ 775 w 2074"/>
                    <a:gd name="T73" fmla="*/ 10 h 623"/>
                    <a:gd name="T74" fmla="*/ 947 w 2074"/>
                    <a:gd name="T75" fmla="*/ 2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074" h="62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9"/>
                      </a:lnTo>
                      <a:lnTo>
                        <a:pt x="2058" y="366"/>
                      </a:lnTo>
                      <a:lnTo>
                        <a:pt x="2041" y="391"/>
                      </a:lnTo>
                      <a:lnTo>
                        <a:pt x="2016" y="416"/>
                      </a:lnTo>
                      <a:lnTo>
                        <a:pt x="1984" y="439"/>
                      </a:lnTo>
                      <a:lnTo>
                        <a:pt x="1946" y="462"/>
                      </a:lnTo>
                      <a:lnTo>
                        <a:pt x="1902" y="484"/>
                      </a:lnTo>
                      <a:lnTo>
                        <a:pt x="1853" y="504"/>
                      </a:lnTo>
                      <a:lnTo>
                        <a:pt x="1799" y="524"/>
                      </a:lnTo>
                      <a:lnTo>
                        <a:pt x="1740" y="541"/>
                      </a:lnTo>
                      <a:lnTo>
                        <a:pt x="1676" y="557"/>
                      </a:lnTo>
                      <a:lnTo>
                        <a:pt x="1608" y="572"/>
                      </a:lnTo>
                      <a:lnTo>
                        <a:pt x="1536" y="585"/>
                      </a:lnTo>
                      <a:lnTo>
                        <a:pt x="1459" y="597"/>
                      </a:lnTo>
                      <a:lnTo>
                        <a:pt x="1381" y="606"/>
                      </a:lnTo>
                      <a:lnTo>
                        <a:pt x="1298" y="614"/>
                      </a:lnTo>
                      <a:lnTo>
                        <a:pt x="1213" y="619"/>
                      </a:lnTo>
                      <a:lnTo>
                        <a:pt x="1126" y="622"/>
                      </a:lnTo>
                      <a:lnTo>
                        <a:pt x="1036" y="623"/>
                      </a:lnTo>
                      <a:lnTo>
                        <a:pt x="947" y="622"/>
                      </a:lnTo>
                      <a:lnTo>
                        <a:pt x="859" y="619"/>
                      </a:lnTo>
                      <a:lnTo>
                        <a:pt x="775" y="614"/>
                      </a:lnTo>
                      <a:lnTo>
                        <a:pt x="693" y="606"/>
                      </a:lnTo>
                      <a:lnTo>
                        <a:pt x="613" y="597"/>
                      </a:lnTo>
                      <a:lnTo>
                        <a:pt x="538" y="585"/>
                      </a:lnTo>
                      <a:lnTo>
                        <a:pt x="466" y="572"/>
                      </a:lnTo>
                      <a:lnTo>
                        <a:pt x="397" y="557"/>
                      </a:lnTo>
                      <a:lnTo>
                        <a:pt x="334" y="541"/>
                      </a:lnTo>
                      <a:lnTo>
                        <a:pt x="274" y="524"/>
                      </a:lnTo>
                      <a:lnTo>
                        <a:pt x="219" y="504"/>
                      </a:lnTo>
                      <a:lnTo>
                        <a:pt x="170" y="484"/>
                      </a:lnTo>
                      <a:lnTo>
                        <a:pt x="127" y="462"/>
                      </a:lnTo>
                      <a:lnTo>
                        <a:pt x="90" y="439"/>
                      </a:lnTo>
                      <a:lnTo>
                        <a:pt x="58" y="416"/>
                      </a:lnTo>
                      <a:lnTo>
                        <a:pt x="33" y="391"/>
                      </a:lnTo>
                      <a:lnTo>
                        <a:pt x="14" y="366"/>
                      </a:lnTo>
                      <a:lnTo>
                        <a:pt x="4" y="339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0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8BBF0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  <p:sp>
              <p:nvSpPr>
                <p:cNvPr id="90" name="Freeform 10">
                  <a:extLst>
                    <a:ext uri="{FF2B5EF4-FFF2-40B4-BE49-F238E27FC236}">
                      <a16:creationId xmlns:a16="http://schemas.microsoft.com/office/drawing/2014/main" id="{4BACBD72-7700-4EE2-92EE-0D661A5A9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850" y="4324351"/>
                  <a:ext cx="365125" cy="88900"/>
                </a:xfrm>
                <a:custGeom>
                  <a:avLst/>
                  <a:gdLst>
                    <a:gd name="T0" fmla="*/ 1126 w 2074"/>
                    <a:gd name="T1" fmla="*/ 2 h 503"/>
                    <a:gd name="T2" fmla="*/ 1298 w 2074"/>
                    <a:gd name="T3" fmla="*/ 10 h 503"/>
                    <a:gd name="T4" fmla="*/ 1459 w 2074"/>
                    <a:gd name="T5" fmla="*/ 27 h 503"/>
                    <a:gd name="T6" fmla="*/ 1608 w 2074"/>
                    <a:gd name="T7" fmla="*/ 52 h 503"/>
                    <a:gd name="T8" fmla="*/ 1740 w 2074"/>
                    <a:gd name="T9" fmla="*/ 83 h 503"/>
                    <a:gd name="T10" fmla="*/ 1853 w 2074"/>
                    <a:gd name="T11" fmla="*/ 120 h 503"/>
                    <a:gd name="T12" fmla="*/ 1946 w 2074"/>
                    <a:gd name="T13" fmla="*/ 162 h 503"/>
                    <a:gd name="T14" fmla="*/ 2016 w 2074"/>
                    <a:gd name="T15" fmla="*/ 208 h 503"/>
                    <a:gd name="T16" fmla="*/ 2058 w 2074"/>
                    <a:gd name="T17" fmla="*/ 259 h 503"/>
                    <a:gd name="T18" fmla="*/ 2074 w 2074"/>
                    <a:gd name="T19" fmla="*/ 312 h 503"/>
                    <a:gd name="T20" fmla="*/ 2058 w 2074"/>
                    <a:gd name="T21" fmla="*/ 364 h 503"/>
                    <a:gd name="T22" fmla="*/ 2016 w 2074"/>
                    <a:gd name="T23" fmla="*/ 415 h 503"/>
                    <a:gd name="T24" fmla="*/ 1947 w 2074"/>
                    <a:gd name="T25" fmla="*/ 461 h 503"/>
                    <a:gd name="T26" fmla="*/ 1856 w 2074"/>
                    <a:gd name="T27" fmla="*/ 503 h 503"/>
                    <a:gd name="T28" fmla="*/ 1731 w 2074"/>
                    <a:gd name="T29" fmla="*/ 462 h 503"/>
                    <a:gd name="T30" fmla="*/ 1582 w 2074"/>
                    <a:gd name="T31" fmla="*/ 428 h 503"/>
                    <a:gd name="T32" fmla="*/ 1414 w 2074"/>
                    <a:gd name="T33" fmla="*/ 402 h 503"/>
                    <a:gd name="T34" fmla="*/ 1232 w 2074"/>
                    <a:gd name="T35" fmla="*/ 386 h 503"/>
                    <a:gd name="T36" fmla="*/ 1036 w 2074"/>
                    <a:gd name="T37" fmla="*/ 381 h 503"/>
                    <a:gd name="T38" fmla="*/ 842 w 2074"/>
                    <a:gd name="T39" fmla="*/ 386 h 503"/>
                    <a:gd name="T40" fmla="*/ 658 w 2074"/>
                    <a:gd name="T41" fmla="*/ 402 h 503"/>
                    <a:gd name="T42" fmla="*/ 491 w 2074"/>
                    <a:gd name="T43" fmla="*/ 428 h 503"/>
                    <a:gd name="T44" fmla="*/ 343 w 2074"/>
                    <a:gd name="T45" fmla="*/ 462 h 503"/>
                    <a:gd name="T46" fmla="*/ 217 w 2074"/>
                    <a:gd name="T47" fmla="*/ 503 h 503"/>
                    <a:gd name="T48" fmla="*/ 125 w 2074"/>
                    <a:gd name="T49" fmla="*/ 461 h 503"/>
                    <a:gd name="T50" fmla="*/ 57 w 2074"/>
                    <a:gd name="T51" fmla="*/ 415 h 503"/>
                    <a:gd name="T52" fmla="*/ 14 w 2074"/>
                    <a:gd name="T53" fmla="*/ 364 h 503"/>
                    <a:gd name="T54" fmla="*/ 0 w 2074"/>
                    <a:gd name="T55" fmla="*/ 312 h 503"/>
                    <a:gd name="T56" fmla="*/ 14 w 2074"/>
                    <a:gd name="T57" fmla="*/ 259 h 503"/>
                    <a:gd name="T58" fmla="*/ 58 w 2074"/>
                    <a:gd name="T59" fmla="*/ 208 h 503"/>
                    <a:gd name="T60" fmla="*/ 127 w 2074"/>
                    <a:gd name="T61" fmla="*/ 162 h 503"/>
                    <a:gd name="T62" fmla="*/ 219 w 2074"/>
                    <a:gd name="T63" fmla="*/ 120 h 503"/>
                    <a:gd name="T64" fmla="*/ 334 w 2074"/>
                    <a:gd name="T65" fmla="*/ 83 h 503"/>
                    <a:gd name="T66" fmla="*/ 466 w 2074"/>
                    <a:gd name="T67" fmla="*/ 52 h 503"/>
                    <a:gd name="T68" fmla="*/ 613 w 2074"/>
                    <a:gd name="T69" fmla="*/ 27 h 503"/>
                    <a:gd name="T70" fmla="*/ 775 w 2074"/>
                    <a:gd name="T71" fmla="*/ 10 h 503"/>
                    <a:gd name="T72" fmla="*/ 947 w 2074"/>
                    <a:gd name="T73" fmla="*/ 2 h 5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4" h="503">
                      <a:moveTo>
                        <a:pt x="1036" y="0"/>
                      </a:moveTo>
                      <a:lnTo>
                        <a:pt x="1126" y="2"/>
                      </a:lnTo>
                      <a:lnTo>
                        <a:pt x="1213" y="5"/>
                      </a:lnTo>
                      <a:lnTo>
                        <a:pt x="1298" y="10"/>
                      </a:lnTo>
                      <a:lnTo>
                        <a:pt x="1381" y="18"/>
                      </a:lnTo>
                      <a:lnTo>
                        <a:pt x="1459" y="27"/>
                      </a:lnTo>
                      <a:lnTo>
                        <a:pt x="1536" y="39"/>
                      </a:lnTo>
                      <a:lnTo>
                        <a:pt x="1608" y="52"/>
                      </a:lnTo>
                      <a:lnTo>
                        <a:pt x="1676" y="67"/>
                      </a:lnTo>
                      <a:lnTo>
                        <a:pt x="1740" y="83"/>
                      </a:lnTo>
                      <a:lnTo>
                        <a:pt x="1799" y="101"/>
                      </a:lnTo>
                      <a:lnTo>
                        <a:pt x="1853" y="120"/>
                      </a:lnTo>
                      <a:lnTo>
                        <a:pt x="1902" y="140"/>
                      </a:lnTo>
                      <a:lnTo>
                        <a:pt x="1946" y="162"/>
                      </a:lnTo>
                      <a:lnTo>
                        <a:pt x="1984" y="185"/>
                      </a:lnTo>
                      <a:lnTo>
                        <a:pt x="2016" y="208"/>
                      </a:lnTo>
                      <a:lnTo>
                        <a:pt x="2041" y="234"/>
                      </a:lnTo>
                      <a:lnTo>
                        <a:pt x="2058" y="259"/>
                      </a:lnTo>
                      <a:lnTo>
                        <a:pt x="2070" y="285"/>
                      </a:lnTo>
                      <a:lnTo>
                        <a:pt x="2074" y="312"/>
                      </a:lnTo>
                      <a:lnTo>
                        <a:pt x="2070" y="338"/>
                      </a:lnTo>
                      <a:lnTo>
                        <a:pt x="2058" y="364"/>
                      </a:lnTo>
                      <a:lnTo>
                        <a:pt x="2041" y="390"/>
                      </a:lnTo>
                      <a:lnTo>
                        <a:pt x="2016" y="415"/>
                      </a:lnTo>
                      <a:lnTo>
                        <a:pt x="1985" y="438"/>
                      </a:lnTo>
                      <a:lnTo>
                        <a:pt x="1947" y="461"/>
                      </a:lnTo>
                      <a:lnTo>
                        <a:pt x="1905" y="482"/>
                      </a:lnTo>
                      <a:lnTo>
                        <a:pt x="1856" y="503"/>
                      </a:lnTo>
                      <a:lnTo>
                        <a:pt x="1797" y="481"/>
                      </a:lnTo>
                      <a:lnTo>
                        <a:pt x="1731" y="462"/>
                      </a:lnTo>
                      <a:lnTo>
                        <a:pt x="1658" y="444"/>
                      </a:lnTo>
                      <a:lnTo>
                        <a:pt x="1582" y="428"/>
                      </a:lnTo>
                      <a:lnTo>
                        <a:pt x="1500" y="414"/>
                      </a:lnTo>
                      <a:lnTo>
                        <a:pt x="1414" y="402"/>
                      </a:lnTo>
                      <a:lnTo>
                        <a:pt x="1325" y="394"/>
                      </a:lnTo>
                      <a:lnTo>
                        <a:pt x="1232" y="386"/>
                      </a:lnTo>
                      <a:lnTo>
                        <a:pt x="1136" y="382"/>
                      </a:lnTo>
                      <a:lnTo>
                        <a:pt x="1036" y="381"/>
                      </a:lnTo>
                      <a:lnTo>
                        <a:pt x="938" y="382"/>
                      </a:lnTo>
                      <a:lnTo>
                        <a:pt x="842" y="386"/>
                      </a:lnTo>
                      <a:lnTo>
                        <a:pt x="748" y="394"/>
                      </a:lnTo>
                      <a:lnTo>
                        <a:pt x="658" y="402"/>
                      </a:lnTo>
                      <a:lnTo>
                        <a:pt x="572" y="414"/>
                      </a:lnTo>
                      <a:lnTo>
                        <a:pt x="491" y="428"/>
                      </a:lnTo>
                      <a:lnTo>
                        <a:pt x="414" y="444"/>
                      </a:lnTo>
                      <a:lnTo>
                        <a:pt x="343" y="462"/>
                      </a:lnTo>
                      <a:lnTo>
                        <a:pt x="277" y="481"/>
                      </a:lnTo>
                      <a:lnTo>
                        <a:pt x="217" y="503"/>
                      </a:lnTo>
                      <a:lnTo>
                        <a:pt x="168" y="482"/>
                      </a:lnTo>
                      <a:lnTo>
                        <a:pt x="125" y="461"/>
                      </a:lnTo>
                      <a:lnTo>
                        <a:pt x="89" y="438"/>
                      </a:lnTo>
                      <a:lnTo>
                        <a:pt x="57" y="415"/>
                      </a:lnTo>
                      <a:lnTo>
                        <a:pt x="32" y="390"/>
                      </a:lnTo>
                      <a:lnTo>
                        <a:pt x="14" y="364"/>
                      </a:lnTo>
                      <a:lnTo>
                        <a:pt x="4" y="338"/>
                      </a:lnTo>
                      <a:lnTo>
                        <a:pt x="0" y="312"/>
                      </a:lnTo>
                      <a:lnTo>
                        <a:pt x="4" y="285"/>
                      </a:lnTo>
                      <a:lnTo>
                        <a:pt x="14" y="259"/>
                      </a:lnTo>
                      <a:lnTo>
                        <a:pt x="33" y="234"/>
                      </a:lnTo>
                      <a:lnTo>
                        <a:pt x="58" y="208"/>
                      </a:lnTo>
                      <a:lnTo>
                        <a:pt x="90" y="185"/>
                      </a:lnTo>
                      <a:lnTo>
                        <a:pt x="127" y="162"/>
                      </a:lnTo>
                      <a:lnTo>
                        <a:pt x="171" y="140"/>
                      </a:lnTo>
                      <a:lnTo>
                        <a:pt x="219" y="120"/>
                      </a:lnTo>
                      <a:lnTo>
                        <a:pt x="274" y="101"/>
                      </a:lnTo>
                      <a:lnTo>
                        <a:pt x="334" y="83"/>
                      </a:lnTo>
                      <a:lnTo>
                        <a:pt x="397" y="67"/>
                      </a:lnTo>
                      <a:lnTo>
                        <a:pt x="466" y="52"/>
                      </a:lnTo>
                      <a:lnTo>
                        <a:pt x="538" y="39"/>
                      </a:lnTo>
                      <a:lnTo>
                        <a:pt x="613" y="27"/>
                      </a:lnTo>
                      <a:lnTo>
                        <a:pt x="693" y="18"/>
                      </a:lnTo>
                      <a:lnTo>
                        <a:pt x="775" y="10"/>
                      </a:lnTo>
                      <a:lnTo>
                        <a:pt x="859" y="5"/>
                      </a:lnTo>
                      <a:lnTo>
                        <a:pt x="947" y="2"/>
                      </a:lnTo>
                      <a:lnTo>
                        <a:pt x="1036" y="0"/>
                      </a:lnTo>
                      <a:close/>
                    </a:path>
                  </a:pathLst>
                </a:custGeom>
                <a:solidFill>
                  <a:srgbClr val="B2D12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ctr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4000">
                    <a:solidFill>
                      <a:prstClr val="black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D4BC8AC-A4C4-498A-8BFF-42D7DA009128}"/>
                  </a:ext>
                </a:extLst>
              </p:cNvPr>
              <p:cNvSpPr/>
              <p:nvPr/>
            </p:nvSpPr>
            <p:spPr>
              <a:xfrm>
                <a:off x="5998859" y="4730496"/>
                <a:ext cx="168452" cy="122626"/>
              </a:xfrm>
              <a:prstGeom prst="rect">
                <a:avLst/>
              </a:prstGeom>
            </p:spPr>
            <p:txBody>
              <a:bodyPr wrap="none" lIns="0" tIns="0" rIns="0" bIns="0" anchor="ctr">
                <a:spAutoFit/>
              </a:bodyPr>
              <a:lstStyle/>
              <a:p>
                <a:pPr defTabSz="914367"/>
                <a:r>
                  <a:rPr lang="en-US" sz="1600" b="1" spc="-50" dirty="0">
                    <a:solidFill>
                      <a:prstClr val="white"/>
                    </a:solidFill>
                    <a:latin typeface="Segoe UI Semilight"/>
                  </a:rPr>
                  <a:t>SQL</a:t>
                </a:r>
                <a:endParaRPr lang="en-US" sz="2000" b="1" spc="-50" dirty="0">
                  <a:solidFill>
                    <a:prstClr val="white"/>
                  </a:solidFill>
                  <a:latin typeface="Segoe UI Semilight"/>
                </a:endParaRPr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214A1F-0EF3-4CC0-B79F-6AB96B692C4C}"/>
                </a:ext>
              </a:extLst>
            </p:cNvPr>
            <p:cNvSpPr/>
            <p:nvPr/>
          </p:nvSpPr>
          <p:spPr bwMode="auto">
            <a:xfrm>
              <a:off x="7961114" y="2149640"/>
              <a:ext cx="2172684" cy="1915429"/>
            </a:xfrm>
            <a:custGeom>
              <a:avLst/>
              <a:gdLst>
                <a:gd name="connsiteX0" fmla="*/ 1083426 w 2172684"/>
                <a:gd name="connsiteY0" fmla="*/ 0 h 1915429"/>
                <a:gd name="connsiteX1" fmla="*/ 2172684 w 2172684"/>
                <a:gd name="connsiteY1" fmla="*/ 575913 h 1915429"/>
                <a:gd name="connsiteX2" fmla="*/ 2172684 w 2172684"/>
                <a:gd name="connsiteY2" fmla="*/ 744355 h 1915429"/>
                <a:gd name="connsiteX3" fmla="*/ 1963119 w 2172684"/>
                <a:gd name="connsiteY3" fmla="*/ 744355 h 1915429"/>
                <a:gd name="connsiteX4" fmla="*/ 1963119 w 2172684"/>
                <a:gd name="connsiteY4" fmla="*/ 1188800 h 1915429"/>
                <a:gd name="connsiteX5" fmla="*/ 1932187 w 2172684"/>
                <a:gd name="connsiteY5" fmla="*/ 1193948 h 1915429"/>
                <a:gd name="connsiteX6" fmla="*/ 1893158 w 2172684"/>
                <a:gd name="connsiteY6" fmla="*/ 1200991 h 1915429"/>
                <a:gd name="connsiteX7" fmla="*/ 1856480 w 2172684"/>
                <a:gd name="connsiteY7" fmla="*/ 1208973 h 1915429"/>
                <a:gd name="connsiteX8" fmla="*/ 1821212 w 2172684"/>
                <a:gd name="connsiteY8" fmla="*/ 1217893 h 1915429"/>
                <a:gd name="connsiteX9" fmla="*/ 1788295 w 2172684"/>
                <a:gd name="connsiteY9" fmla="*/ 1227753 h 1915429"/>
                <a:gd name="connsiteX10" fmla="*/ 1756790 w 2172684"/>
                <a:gd name="connsiteY10" fmla="*/ 1238083 h 1915429"/>
                <a:gd name="connsiteX11" fmla="*/ 1751874 w 2172684"/>
                <a:gd name="connsiteY11" fmla="*/ 1239983 h 1915429"/>
                <a:gd name="connsiteX12" fmla="*/ 1751874 w 2172684"/>
                <a:gd name="connsiteY12" fmla="*/ 744355 h 1915429"/>
                <a:gd name="connsiteX13" fmla="*/ 427302 w 2172684"/>
                <a:gd name="connsiteY13" fmla="*/ 744355 h 1915429"/>
                <a:gd name="connsiteX14" fmla="*/ 427302 w 2172684"/>
                <a:gd name="connsiteY14" fmla="*/ 1915429 h 1915429"/>
                <a:gd name="connsiteX15" fmla="*/ 216057 w 2172684"/>
                <a:gd name="connsiteY15" fmla="*/ 1915429 h 1915429"/>
                <a:gd name="connsiteX16" fmla="*/ 216057 w 2172684"/>
                <a:gd name="connsiteY16" fmla="*/ 744355 h 1915429"/>
                <a:gd name="connsiteX17" fmla="*/ 0 w 2172684"/>
                <a:gd name="connsiteY17" fmla="*/ 744355 h 1915429"/>
                <a:gd name="connsiteX18" fmla="*/ 0 w 2172684"/>
                <a:gd name="connsiteY18" fmla="*/ 575913 h 191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72684" h="1915429">
                  <a:moveTo>
                    <a:pt x="1083426" y="0"/>
                  </a:moveTo>
                  <a:lnTo>
                    <a:pt x="2172684" y="575913"/>
                  </a:lnTo>
                  <a:lnTo>
                    <a:pt x="2172684" y="744355"/>
                  </a:lnTo>
                  <a:lnTo>
                    <a:pt x="1963119" y="744355"/>
                  </a:lnTo>
                  <a:lnTo>
                    <a:pt x="1963119" y="1188800"/>
                  </a:lnTo>
                  <a:lnTo>
                    <a:pt x="1932187" y="1193948"/>
                  </a:lnTo>
                  <a:lnTo>
                    <a:pt x="1893158" y="1200991"/>
                  </a:lnTo>
                  <a:lnTo>
                    <a:pt x="1856480" y="1208973"/>
                  </a:lnTo>
                  <a:lnTo>
                    <a:pt x="1821212" y="1217893"/>
                  </a:lnTo>
                  <a:lnTo>
                    <a:pt x="1788295" y="1227753"/>
                  </a:lnTo>
                  <a:lnTo>
                    <a:pt x="1756790" y="1238083"/>
                  </a:lnTo>
                  <a:lnTo>
                    <a:pt x="1751874" y="1239983"/>
                  </a:lnTo>
                  <a:lnTo>
                    <a:pt x="1751874" y="744355"/>
                  </a:lnTo>
                  <a:lnTo>
                    <a:pt x="427302" y="744355"/>
                  </a:lnTo>
                  <a:lnTo>
                    <a:pt x="427302" y="1915429"/>
                  </a:lnTo>
                  <a:lnTo>
                    <a:pt x="216057" y="1915429"/>
                  </a:lnTo>
                  <a:lnTo>
                    <a:pt x="216057" y="744355"/>
                  </a:lnTo>
                  <a:lnTo>
                    <a:pt x="0" y="744355"/>
                  </a:lnTo>
                  <a:lnTo>
                    <a:pt x="0" y="575913"/>
                  </a:lnTo>
                  <a:close/>
                </a:path>
              </a:pathLst>
            </a:custGeom>
            <a:solidFill>
              <a:srgbClr val="3999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6B33A7-7D28-4093-92A0-465C863ADE76}"/>
                </a:ext>
              </a:extLst>
            </p:cNvPr>
            <p:cNvGrpSpPr/>
            <p:nvPr/>
          </p:nvGrpSpPr>
          <p:grpSpPr>
            <a:xfrm>
              <a:off x="8621630" y="3025541"/>
              <a:ext cx="294478" cy="295175"/>
              <a:chOff x="8642442" y="3025541"/>
              <a:chExt cx="294478" cy="29517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02ED310-A5C9-4DE6-9F3F-B56FEB593611}"/>
                  </a:ext>
                </a:extLst>
              </p:cNvPr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Right Triangle 81">
                <a:extLst>
                  <a:ext uri="{FF2B5EF4-FFF2-40B4-BE49-F238E27FC236}">
                    <a16:creationId xmlns:a16="http://schemas.microsoft.com/office/drawing/2014/main" id="{7BB2D315-457F-415E-8DD3-AEE9D7DC6B43}"/>
                  </a:ext>
                </a:extLst>
              </p:cNvPr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ight Triangle 82">
                <a:extLst>
                  <a:ext uri="{FF2B5EF4-FFF2-40B4-BE49-F238E27FC236}">
                    <a16:creationId xmlns:a16="http://schemas.microsoft.com/office/drawing/2014/main" id="{29CB9A4A-7824-47CE-A2C7-759CDEBBCC6D}"/>
                  </a:ext>
                </a:extLst>
              </p:cNvPr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3F73A1F-EC04-4862-84EE-69B36AE9B786}"/>
                </a:ext>
              </a:extLst>
            </p:cNvPr>
            <p:cNvGrpSpPr/>
            <p:nvPr/>
          </p:nvGrpSpPr>
          <p:grpSpPr>
            <a:xfrm>
              <a:off x="8426775" y="3393792"/>
              <a:ext cx="294478" cy="295175"/>
              <a:chOff x="8642442" y="3025541"/>
              <a:chExt cx="294478" cy="295175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AC734F5-36B6-4E34-9EF3-AA652162F7F4}"/>
                  </a:ext>
                </a:extLst>
              </p:cNvPr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ight Triangle 78">
                <a:extLst>
                  <a:ext uri="{FF2B5EF4-FFF2-40B4-BE49-F238E27FC236}">
                    <a16:creationId xmlns:a16="http://schemas.microsoft.com/office/drawing/2014/main" id="{6745CB5B-5E93-440A-943D-8A384896F2B3}"/>
                  </a:ext>
                </a:extLst>
              </p:cNvPr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Right Triangle 79">
                <a:extLst>
                  <a:ext uri="{FF2B5EF4-FFF2-40B4-BE49-F238E27FC236}">
                    <a16:creationId xmlns:a16="http://schemas.microsoft.com/office/drawing/2014/main" id="{A283C773-48FE-4080-952B-9AB0C79ABC09}"/>
                  </a:ext>
                </a:extLst>
              </p:cNvPr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65A524A-553A-4223-83BB-E726F2E8200A}"/>
                </a:ext>
              </a:extLst>
            </p:cNvPr>
            <p:cNvGrpSpPr/>
            <p:nvPr/>
          </p:nvGrpSpPr>
          <p:grpSpPr>
            <a:xfrm>
              <a:off x="8816486" y="3393792"/>
              <a:ext cx="294478" cy="295175"/>
              <a:chOff x="8642442" y="3025541"/>
              <a:chExt cx="294478" cy="295175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659092-18D4-4E49-A163-15E1A15E44D2}"/>
                  </a:ext>
                </a:extLst>
              </p:cNvPr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Right Triangle 75">
                <a:extLst>
                  <a:ext uri="{FF2B5EF4-FFF2-40B4-BE49-F238E27FC236}">
                    <a16:creationId xmlns:a16="http://schemas.microsoft.com/office/drawing/2014/main" id="{EDB19CC1-19AF-4B26-B763-A44B00FCFF51}"/>
                  </a:ext>
                </a:extLst>
              </p:cNvPr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Right Triangle 76">
                <a:extLst>
                  <a:ext uri="{FF2B5EF4-FFF2-40B4-BE49-F238E27FC236}">
                    <a16:creationId xmlns:a16="http://schemas.microsoft.com/office/drawing/2014/main" id="{83B364C0-A047-4F5C-A5AE-F988A6170B4F}"/>
                  </a:ext>
                </a:extLst>
              </p:cNvPr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AAB6741-A1C8-4AA1-B8E9-12AFA2E2E3C2}"/>
                </a:ext>
              </a:extLst>
            </p:cNvPr>
            <p:cNvGrpSpPr/>
            <p:nvPr/>
          </p:nvGrpSpPr>
          <p:grpSpPr>
            <a:xfrm>
              <a:off x="8426775" y="3766437"/>
              <a:ext cx="294478" cy="295175"/>
              <a:chOff x="8642442" y="3025541"/>
              <a:chExt cx="294478" cy="29517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4A72DDC-2F1C-48B6-B25D-4DE2048599C5}"/>
                  </a:ext>
                </a:extLst>
              </p:cNvPr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Right Triangle 72">
                <a:extLst>
                  <a:ext uri="{FF2B5EF4-FFF2-40B4-BE49-F238E27FC236}">
                    <a16:creationId xmlns:a16="http://schemas.microsoft.com/office/drawing/2014/main" id="{BE969233-191D-421A-A82C-948C436D9EAF}"/>
                  </a:ext>
                </a:extLst>
              </p:cNvPr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Right Triangle 73">
                <a:extLst>
                  <a:ext uri="{FF2B5EF4-FFF2-40B4-BE49-F238E27FC236}">
                    <a16:creationId xmlns:a16="http://schemas.microsoft.com/office/drawing/2014/main" id="{CBB9688B-4F75-4FD8-A748-538BFCE67378}"/>
                  </a:ext>
                </a:extLst>
              </p:cNvPr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A261628-1A40-4995-9542-A1C502557A70}"/>
                </a:ext>
              </a:extLst>
            </p:cNvPr>
            <p:cNvGrpSpPr/>
            <p:nvPr/>
          </p:nvGrpSpPr>
          <p:grpSpPr>
            <a:xfrm>
              <a:off x="9206198" y="3766437"/>
              <a:ext cx="294478" cy="295175"/>
              <a:chOff x="8642442" y="3025541"/>
              <a:chExt cx="294478" cy="29517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500008D-01E3-4B22-B44F-5FA196C82759}"/>
                  </a:ext>
                </a:extLst>
              </p:cNvPr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Right Triangle 69">
                <a:extLst>
                  <a:ext uri="{FF2B5EF4-FFF2-40B4-BE49-F238E27FC236}">
                    <a16:creationId xmlns:a16="http://schemas.microsoft.com/office/drawing/2014/main" id="{9C39F00A-B45D-4703-B25F-7E5602230FC1}"/>
                  </a:ext>
                </a:extLst>
              </p:cNvPr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ight Triangle 70">
                <a:extLst>
                  <a:ext uri="{FF2B5EF4-FFF2-40B4-BE49-F238E27FC236}">
                    <a16:creationId xmlns:a16="http://schemas.microsoft.com/office/drawing/2014/main" id="{3E01DF56-62E2-4781-82F1-3DF81697A6F9}"/>
                  </a:ext>
                </a:extLst>
              </p:cNvPr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38D5478-16CB-4C58-9AAE-69541A72F212}"/>
                </a:ext>
              </a:extLst>
            </p:cNvPr>
            <p:cNvGrpSpPr/>
            <p:nvPr/>
          </p:nvGrpSpPr>
          <p:grpSpPr>
            <a:xfrm>
              <a:off x="8816486" y="3766436"/>
              <a:ext cx="294478" cy="295175"/>
              <a:chOff x="8642442" y="3025541"/>
              <a:chExt cx="294478" cy="295175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9D5FE55-A629-45AA-BCF8-C0A6ACB58DED}"/>
                  </a:ext>
                </a:extLst>
              </p:cNvPr>
              <p:cNvSpPr/>
              <p:nvPr/>
            </p:nvSpPr>
            <p:spPr bwMode="auto">
              <a:xfrm>
                <a:off x="8642442" y="3025541"/>
                <a:ext cx="294478" cy="295175"/>
              </a:xfrm>
              <a:prstGeom prst="rect">
                <a:avLst/>
              </a:prstGeom>
              <a:solidFill>
                <a:srgbClr val="ADCF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Right Triangle 66">
                <a:extLst>
                  <a:ext uri="{FF2B5EF4-FFF2-40B4-BE49-F238E27FC236}">
                    <a16:creationId xmlns:a16="http://schemas.microsoft.com/office/drawing/2014/main" id="{5DE47A0A-D206-4AFA-9CA9-B9EB1448EF4C}"/>
                  </a:ext>
                </a:extLst>
              </p:cNvPr>
              <p:cNvSpPr/>
              <p:nvPr/>
            </p:nvSpPr>
            <p:spPr bwMode="auto">
              <a:xfrm rot="5400000">
                <a:off x="8686764" y="3065941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Right Triangle 67">
                <a:extLst>
                  <a:ext uri="{FF2B5EF4-FFF2-40B4-BE49-F238E27FC236}">
                    <a16:creationId xmlns:a16="http://schemas.microsoft.com/office/drawing/2014/main" id="{0B9C310E-3AB7-48D1-A8E7-690C98C72020}"/>
                  </a:ext>
                </a:extLst>
              </p:cNvPr>
              <p:cNvSpPr/>
              <p:nvPr/>
            </p:nvSpPr>
            <p:spPr bwMode="auto">
              <a:xfrm rot="16200000">
                <a:off x="8721253" y="3098827"/>
                <a:ext cx="182880" cy="182880"/>
              </a:xfrm>
              <a:prstGeom prst="rtTriangle">
                <a:avLst/>
              </a:prstGeom>
              <a:solidFill>
                <a:srgbClr val="80BA4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24229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923" y="289958"/>
            <a:ext cx="11655078" cy="899537"/>
          </a:xfrm>
        </p:spPr>
        <p:txBody>
          <a:bodyPr/>
          <a:lstStyle/>
          <a:p>
            <a:r>
              <a:rPr lang="en-US" dirty="0"/>
              <a:t>Resume / Pause Pattern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67" y="2824611"/>
            <a:ext cx="780068" cy="780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70" y="2824611"/>
            <a:ext cx="780068" cy="780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76" y="2824611"/>
            <a:ext cx="780068" cy="780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73" y="2824611"/>
            <a:ext cx="780068" cy="780068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5" idx="3"/>
            <a:endCxn id="7" idx="1"/>
          </p:cNvCxnSpPr>
          <p:nvPr/>
        </p:nvCxnSpPr>
        <p:spPr>
          <a:xfrm>
            <a:off x="4184436" y="3214645"/>
            <a:ext cx="69943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6" idx="1"/>
          </p:cNvCxnSpPr>
          <p:nvPr/>
        </p:nvCxnSpPr>
        <p:spPr>
          <a:xfrm>
            <a:off x="5663937" y="3214645"/>
            <a:ext cx="69943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3"/>
            <a:endCxn id="9" idx="1"/>
          </p:cNvCxnSpPr>
          <p:nvPr/>
        </p:nvCxnSpPr>
        <p:spPr>
          <a:xfrm>
            <a:off x="7143441" y="3214645"/>
            <a:ext cx="69943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8" idx="1"/>
          </p:cNvCxnSpPr>
          <p:nvPr/>
        </p:nvCxnSpPr>
        <p:spPr>
          <a:xfrm>
            <a:off x="8622942" y="3214645"/>
            <a:ext cx="69943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64" y="2824611"/>
            <a:ext cx="780068" cy="78006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926175" y="2196926"/>
            <a:ext cx="1226776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Persist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69028" y="2196926"/>
            <a:ext cx="1237354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Export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64687" y="3443352"/>
            <a:ext cx="1283834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Import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398663" y="3443352"/>
            <a:ext cx="1305376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Stream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323691" y="3443352"/>
            <a:ext cx="1283834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Import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878" y="2824611"/>
            <a:ext cx="780068" cy="780068"/>
          </a:xfrm>
          <a:prstGeom prst="rect">
            <a:avLst/>
          </a:prstGeom>
        </p:spPr>
      </p:pic>
      <p:cxnSp>
        <p:nvCxnSpPr>
          <p:cNvPr id="62" name="Straight Arrow Connector 61"/>
          <p:cNvCxnSpPr>
            <a:stCxn id="60" idx="1"/>
          </p:cNvCxnSpPr>
          <p:nvPr/>
        </p:nvCxnSpPr>
        <p:spPr>
          <a:xfrm flipH="1">
            <a:off x="9902045" y="3214645"/>
            <a:ext cx="89983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749342" y="2196927"/>
            <a:ext cx="1221526" cy="634353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Query</a:t>
            </a:r>
          </a:p>
        </p:txBody>
      </p:sp>
      <p:cxnSp>
        <p:nvCxnSpPr>
          <p:cNvPr id="87" name="Straight Arrow Connector 86"/>
          <p:cNvCxnSpPr>
            <a:stCxn id="29" idx="3"/>
            <a:endCxn id="5" idx="1"/>
          </p:cNvCxnSpPr>
          <p:nvPr/>
        </p:nvCxnSpPr>
        <p:spPr>
          <a:xfrm>
            <a:off x="2704934" y="3214645"/>
            <a:ext cx="69943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285219" y="2391678"/>
            <a:ext cx="858220" cy="1213001"/>
            <a:chOff x="6285272" y="2391384"/>
            <a:chExt cx="858464" cy="12133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446" y="2824439"/>
              <a:ext cx="780290" cy="780290"/>
            </a:xfrm>
            <a:prstGeom prst="rect">
              <a:avLst/>
            </a:prstGeom>
          </p:spPr>
        </p:pic>
        <p:cxnSp>
          <p:nvCxnSpPr>
            <p:cNvPr id="85" name="Straight Connector 84"/>
            <p:cNvCxnSpPr/>
            <p:nvPr/>
          </p:nvCxnSpPr>
          <p:spPr>
            <a:xfrm flipV="1">
              <a:off x="6366643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7141514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6285272" y="2391384"/>
              <a:ext cx="662268" cy="548640"/>
              <a:chOff x="6942634" y="4180821"/>
              <a:chExt cx="662268" cy="5486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rot="2700000" flipV="1">
                <a:off x="7216954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8900000" flipV="1">
                <a:off x="7604902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Isosceles Triangle 98"/>
          <p:cNvSpPr/>
          <p:nvPr/>
        </p:nvSpPr>
        <p:spPr bwMode="auto">
          <a:xfrm>
            <a:off x="5839240" y="3792342"/>
            <a:ext cx="1828282" cy="731314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5839240" y="4577247"/>
            <a:ext cx="1828282" cy="179948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Resume</a:t>
            </a:r>
          </a:p>
          <a:p>
            <a:pPr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Ingest</a:t>
            </a:r>
          </a:p>
          <a:p>
            <a:pPr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Aggregate</a:t>
            </a:r>
          </a:p>
          <a:p>
            <a:pPr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Export</a:t>
            </a:r>
          </a:p>
          <a:p>
            <a:pPr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Pause</a:t>
            </a:r>
          </a:p>
        </p:txBody>
      </p:sp>
      <p:sp>
        <p:nvSpPr>
          <p:cNvPr id="101" name="Isosceles Triangle 100"/>
          <p:cNvSpPr/>
          <p:nvPr/>
        </p:nvSpPr>
        <p:spPr bwMode="auto">
          <a:xfrm>
            <a:off x="8256289" y="3792342"/>
            <a:ext cx="2879182" cy="731314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8256289" y="4581943"/>
            <a:ext cx="2879182" cy="179948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Lower Cost</a:t>
            </a:r>
          </a:p>
          <a:p>
            <a:pPr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High Concurrency</a:t>
            </a:r>
          </a:p>
          <a:p>
            <a:pPr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“Dashboard Query”</a:t>
            </a:r>
          </a:p>
        </p:txBody>
      </p:sp>
      <p:sp>
        <p:nvSpPr>
          <p:cNvPr id="34" name="5-Point Star 33"/>
          <p:cNvSpPr/>
          <p:nvPr/>
        </p:nvSpPr>
        <p:spPr bwMode="auto">
          <a:xfrm>
            <a:off x="6977842" y="4618995"/>
            <a:ext cx="365655" cy="365655"/>
          </a:xfrm>
          <a:prstGeom prst="star5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5-Point Star 34"/>
          <p:cNvSpPr/>
          <p:nvPr/>
        </p:nvSpPr>
        <p:spPr bwMode="auto">
          <a:xfrm>
            <a:off x="6977842" y="5753564"/>
            <a:ext cx="365655" cy="365655"/>
          </a:xfrm>
          <a:prstGeom prst="star5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5-Point Star 35"/>
          <p:cNvSpPr/>
          <p:nvPr/>
        </p:nvSpPr>
        <p:spPr bwMode="auto">
          <a:xfrm>
            <a:off x="6585471" y="3650557"/>
            <a:ext cx="365655" cy="365655"/>
          </a:xfrm>
          <a:prstGeom prst="star5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7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923" y="289958"/>
            <a:ext cx="11655078" cy="899537"/>
          </a:xfrm>
        </p:spPr>
        <p:txBody>
          <a:bodyPr/>
          <a:lstStyle/>
          <a:p>
            <a:r>
              <a:rPr lang="en-US" dirty="0"/>
              <a:t>SaaS customer isolation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12" y="3026142"/>
            <a:ext cx="780068" cy="780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14" y="3026142"/>
            <a:ext cx="780068" cy="780068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5" idx="3"/>
            <a:endCxn id="7" idx="1"/>
          </p:cNvCxnSpPr>
          <p:nvPr/>
        </p:nvCxnSpPr>
        <p:spPr>
          <a:xfrm>
            <a:off x="3523581" y="3416176"/>
            <a:ext cx="69943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38" idx="1"/>
          </p:cNvCxnSpPr>
          <p:nvPr/>
        </p:nvCxnSpPr>
        <p:spPr>
          <a:xfrm flipV="1">
            <a:off x="5003084" y="1975510"/>
            <a:ext cx="1429860" cy="144066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092435" y="3454353"/>
            <a:ext cx="1674656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Customer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31563" y="3650587"/>
            <a:ext cx="1906930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Clickstream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092436" y="4131931"/>
            <a:ext cx="1730754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Corporate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09" y="3026142"/>
            <a:ext cx="780068" cy="780068"/>
          </a:xfrm>
          <a:prstGeom prst="rect">
            <a:avLst/>
          </a:prstGeom>
        </p:spPr>
      </p:pic>
      <p:cxnSp>
        <p:nvCxnSpPr>
          <p:cNvPr id="87" name="Straight Arrow Connector 86"/>
          <p:cNvCxnSpPr>
            <a:endCxn id="5" idx="1"/>
          </p:cNvCxnSpPr>
          <p:nvPr/>
        </p:nvCxnSpPr>
        <p:spPr>
          <a:xfrm>
            <a:off x="2044080" y="3416176"/>
            <a:ext cx="69943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354791" y="4492458"/>
            <a:ext cx="858220" cy="1213001"/>
            <a:chOff x="6285272" y="2391384"/>
            <a:chExt cx="858464" cy="12133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446" y="2824439"/>
              <a:ext cx="780290" cy="78029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85" name="Straight Connector 84"/>
            <p:cNvCxnSpPr/>
            <p:nvPr/>
          </p:nvCxnSpPr>
          <p:spPr>
            <a:xfrm flipV="1">
              <a:off x="6366643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7141514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6285272" y="2391384"/>
              <a:ext cx="662268" cy="548640"/>
              <a:chOff x="6942634" y="4180821"/>
              <a:chExt cx="662268" cy="5486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rot="2700000" flipV="1">
                <a:off x="7216954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18900000" flipV="1">
                <a:off x="7604902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84" y="1369008"/>
            <a:ext cx="780068" cy="78006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89" y="2790617"/>
            <a:ext cx="780068" cy="78006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354791" y="1152543"/>
            <a:ext cx="858220" cy="1213001"/>
            <a:chOff x="6285272" y="2391384"/>
            <a:chExt cx="858464" cy="121334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446" y="2824439"/>
              <a:ext cx="780290" cy="78029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6366643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141514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6285272" y="2391384"/>
              <a:ext cx="662268" cy="548640"/>
              <a:chOff x="6942634" y="4180821"/>
              <a:chExt cx="662268" cy="548640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2700000" flipV="1">
                <a:off x="7216954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18900000" flipV="1">
                <a:off x="7604902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6354791" y="2574151"/>
            <a:ext cx="858220" cy="1213001"/>
            <a:chOff x="6285272" y="2391384"/>
            <a:chExt cx="858464" cy="121334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446" y="2824439"/>
              <a:ext cx="780290" cy="78029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6" name="Straight Connector 45"/>
            <p:cNvCxnSpPr/>
            <p:nvPr/>
          </p:nvCxnSpPr>
          <p:spPr>
            <a:xfrm flipV="1">
              <a:off x="6366643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7141514" y="2862875"/>
              <a:ext cx="0" cy="731520"/>
            </a:xfrm>
            <a:prstGeom prst="line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6285272" y="2391384"/>
              <a:ext cx="662268" cy="548640"/>
              <a:chOff x="6942634" y="4180821"/>
              <a:chExt cx="662268" cy="54864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 rot="2700000" flipV="1">
                <a:off x="7216954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18900000" flipV="1">
                <a:off x="7604902" y="4180821"/>
                <a:ext cx="0" cy="54864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2" name="Straight Arrow Connector 51"/>
          <p:cNvCxnSpPr>
            <a:stCxn id="7" idx="3"/>
            <a:endCxn id="45" idx="1"/>
          </p:cNvCxnSpPr>
          <p:nvPr/>
        </p:nvCxnSpPr>
        <p:spPr>
          <a:xfrm flipV="1">
            <a:off x="5003084" y="3397118"/>
            <a:ext cx="1429860" cy="1905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6" idx="1"/>
          </p:cNvCxnSpPr>
          <p:nvPr/>
        </p:nvCxnSpPr>
        <p:spPr>
          <a:xfrm>
            <a:off x="5003084" y="3416177"/>
            <a:ext cx="1429860" cy="18992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183032" y="4107492"/>
            <a:ext cx="639898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85024" y="1445201"/>
            <a:ext cx="1664270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DWU 200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92434" y="2866810"/>
            <a:ext cx="1664270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DWU 600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84" y="4708924"/>
            <a:ext cx="780068" cy="78006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092435" y="4785116"/>
            <a:ext cx="1781273" cy="634402"/>
          </a:xfrm>
          <a:prstGeom prst="rect">
            <a:avLst/>
          </a:prstGeom>
          <a:noFill/>
        </p:spPr>
        <p:txBody>
          <a:bodyPr wrap="none" lIns="182828" tIns="146263" rIns="182828" bIns="146263" rtlCol="0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DWU 1200</a:t>
            </a:r>
          </a:p>
        </p:txBody>
      </p:sp>
      <p:sp>
        <p:nvSpPr>
          <p:cNvPr id="23" name="5-Point Star 22"/>
          <p:cNvSpPr/>
          <p:nvPr/>
        </p:nvSpPr>
        <p:spPr bwMode="auto">
          <a:xfrm>
            <a:off x="4247394" y="3604325"/>
            <a:ext cx="365655" cy="365655"/>
          </a:xfrm>
          <a:prstGeom prst="star5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5-Point Star 66"/>
          <p:cNvSpPr/>
          <p:nvPr/>
        </p:nvSpPr>
        <p:spPr bwMode="auto">
          <a:xfrm>
            <a:off x="10529714" y="1371161"/>
            <a:ext cx="365655" cy="365655"/>
          </a:xfrm>
          <a:prstGeom prst="star5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5-Point Star 67"/>
          <p:cNvSpPr/>
          <p:nvPr/>
        </p:nvSpPr>
        <p:spPr bwMode="auto">
          <a:xfrm>
            <a:off x="10529714" y="2790618"/>
            <a:ext cx="365655" cy="365655"/>
          </a:xfrm>
          <a:prstGeom prst="star5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v04.potx" id="{ADFE0B3B-3E8D-4D1C-A966-C43B5E8793C8}" vid="{758F5799-09F9-4110-97F9-4D6AD89F1CB9}"/>
    </a:ext>
  </a:extLst>
</a:theme>
</file>

<file path=ppt/theme/theme2.xml><?xml version="1.0" encoding="utf-8"?>
<a:theme xmlns:a="http://schemas.openxmlformats.org/drawingml/2006/main" name="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3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d431518-3490-47ae-ad22-2a9630ba0f7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B6B2E9CC90FD43AFDF71AAC07E5223" ma:contentTypeVersion="6" ma:contentTypeDescription="Create a new document." ma:contentTypeScope="" ma:versionID="00d5d94fd2bb2ee8aa15683690ec5393">
  <xsd:schema xmlns:xsd="http://www.w3.org/2001/XMLSchema" xmlns:xs="http://www.w3.org/2001/XMLSchema" xmlns:p="http://schemas.microsoft.com/office/2006/metadata/properties" xmlns:ns2="4d431518-3490-47ae-ad22-2a9630ba0f7c" xmlns:ns3="fe895d80-bdac-4b0c-a194-bda78264fc78" targetNamespace="http://schemas.microsoft.com/office/2006/metadata/properties" ma:root="true" ma:fieldsID="1c6d2b27229462d6111f702446686145" ns2:_="" ns3:_="">
    <xsd:import namespace="4d431518-3490-47ae-ad22-2a9630ba0f7c"/>
    <xsd:import namespace="fe895d80-bdac-4b0c-a194-bda78264fc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431518-3490-47ae-ad22-2a9630ba0f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895d80-bdac-4b0c-a194-bda78264fc7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94A7D6-EAB6-4365-B904-8526F850AB43}">
  <ds:schemaRefs>
    <ds:schemaRef ds:uri="http://purl.org/dc/elements/1.1/"/>
    <ds:schemaRef ds:uri="4d431518-3490-47ae-ad22-2a9630ba0f7c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fe895d80-bdac-4b0c-a194-bda78264fc78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96D30D5-7077-47F0-93C8-2F0DB515D2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81B90-7687-4330-A7CD-03605DA0CD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431518-3490-47ae-ad22-2a9630ba0f7c"/>
    <ds:schemaRef ds:uri="fe895d80-bdac-4b0c-a194-bda78264fc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1143</Words>
  <Application>Microsoft Office PowerPoint</Application>
  <PresentationFormat>Widescreen</PresentationFormat>
  <Paragraphs>298</Paragraphs>
  <Slides>27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9-51027_Microsoft_Ready_Template</vt:lpstr>
      <vt:lpstr>Template</vt:lpstr>
      <vt:lpstr>ML</vt:lpstr>
      <vt:lpstr>PowerPoint Presentation</vt:lpstr>
      <vt:lpstr>MDW Scenarios, Use Cases and Patterns</vt:lpstr>
      <vt:lpstr>Data Warehouse</vt:lpstr>
      <vt:lpstr>Modern Data Warehouse</vt:lpstr>
      <vt:lpstr>Base Patterns</vt:lpstr>
      <vt:lpstr>Suitable workloads </vt:lpstr>
      <vt:lpstr>Unsuitable workloads</vt:lpstr>
      <vt:lpstr>Resume / Pause Pattern</vt:lpstr>
      <vt:lpstr>SaaS customer isolation</vt:lpstr>
      <vt:lpstr>Big Data &amp; SQLDW</vt:lpstr>
      <vt:lpstr>Typical MDW Architecture</vt:lpstr>
      <vt:lpstr>Advanced Analytics</vt:lpstr>
      <vt:lpstr>Real-time Analytics</vt:lpstr>
      <vt:lpstr>hub &amp; Spoke architecture for bi </vt:lpstr>
      <vt:lpstr>Auto scaling Data Warehouse</vt:lpstr>
      <vt:lpstr>Data Warehouse migration</vt:lpstr>
      <vt:lpstr>Custom Patterns</vt:lpstr>
      <vt:lpstr>Data Warehouse Reverse migration</vt:lpstr>
      <vt:lpstr>PowerPoint Presentation</vt:lpstr>
      <vt:lpstr>Loading Patterns</vt:lpstr>
      <vt:lpstr>Loading patterns </vt:lpstr>
      <vt:lpstr>Polybase parallel load from Azure Storage</vt:lpstr>
      <vt:lpstr>Single gated client </vt:lpstr>
      <vt:lpstr>Single gated client parallelized </vt:lpstr>
      <vt:lpstr>Consumption Patterns</vt:lpstr>
      <vt:lpstr>Consumption patterns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 Yella</dc:creator>
  <cp:lastModifiedBy>Kal Yella</cp:lastModifiedBy>
  <cp:revision>4</cp:revision>
  <dcterms:created xsi:type="dcterms:W3CDTF">2019-01-29T23:29:40Z</dcterms:created>
  <dcterms:modified xsi:type="dcterms:W3CDTF">2019-02-10T03:25:31Z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kalyany@microsoft.com</vt:lpwstr>
  </property>
  <property fmtid="{D5CDD505-2E9C-101B-9397-08002B2CF9AE}" pid="5" name="MSIP_Label_f42aa342-8706-4288-bd11-ebb85995028c_SetDate">
    <vt:lpwstr>2019-01-29T23:30:25.4710906Z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515fe5bf-dca7-40cd-9c89-7079b8ff0c62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0x010100A7B6B2E9CC90FD43AFDF71AAC07E5223</vt:lpwstr>
  </property>
</Properties>
</file>